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Lst>
  <p:notesMasterIdLst>
    <p:notesMasterId r:id="rId34"/>
  </p:notesMasterIdLst>
  <p:handoutMasterIdLst>
    <p:handoutMasterId r:id="rId35"/>
  </p:handoutMasterIdLst>
  <p:sldIdLst>
    <p:sldId id="288" r:id="rId5"/>
    <p:sldId id="261" r:id="rId6"/>
    <p:sldId id="299" r:id="rId7"/>
    <p:sldId id="307" r:id="rId8"/>
    <p:sldId id="306" r:id="rId9"/>
    <p:sldId id="353" r:id="rId10"/>
    <p:sldId id="342" r:id="rId11"/>
    <p:sldId id="350" r:id="rId12"/>
    <p:sldId id="343" r:id="rId13"/>
    <p:sldId id="351" r:id="rId14"/>
    <p:sldId id="358" r:id="rId15"/>
    <p:sldId id="359" r:id="rId16"/>
    <p:sldId id="360" r:id="rId17"/>
    <p:sldId id="361" r:id="rId18"/>
    <p:sldId id="362" r:id="rId19"/>
    <p:sldId id="363" r:id="rId20"/>
    <p:sldId id="349" r:id="rId21"/>
    <p:sldId id="346" r:id="rId22"/>
    <p:sldId id="345" r:id="rId23"/>
    <p:sldId id="344" r:id="rId24"/>
    <p:sldId id="348" r:id="rId25"/>
    <p:sldId id="354" r:id="rId26"/>
    <p:sldId id="355" r:id="rId27"/>
    <p:sldId id="364" r:id="rId28"/>
    <p:sldId id="365" r:id="rId29"/>
    <p:sldId id="366" r:id="rId30"/>
    <p:sldId id="295" r:id="rId31"/>
    <p:sldId id="273" r:id="rId32"/>
    <p:sldId id="279" r:id="rId33"/>
  </p:sldIdLst>
  <p:sldSz cx="9144000" cy="5143500" type="screen16x9"/>
  <p:notesSz cx="6858000" cy="9144000"/>
  <p:embeddedFontLst>
    <p:embeddedFont>
      <p:font typeface="BUTLER-LIGHT" panose="02070803080706020303" charset="0"/>
      <p:regular r:id="rId36"/>
    </p:embeddedFont>
    <p:embeddedFont>
      <p:font typeface="Calibri" panose="020F0502020204030204" pitchFamily="34" charset="0"/>
      <p:regular r:id="rId37"/>
      <p:bold r:id="rId38"/>
      <p:italic r:id="rId39"/>
      <p:boldItalic r:id="rId40"/>
    </p:embeddedFont>
    <p:embeddedFont>
      <p:font typeface="Karla" pitchFamily="2" charset="0"/>
      <p:regular r:id="rId41"/>
      <p:bold r:id="rId42"/>
      <p:italic r:id="rId43"/>
      <p:boldItalic r:id="rId44"/>
    </p:embeddedFont>
    <p:embeddedFont>
      <p:font typeface="Raleway" pitchFamily="2"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A27AD4-2AEB-FA38-545D-6576BD368BD3}" name="Arnþrúður Dagsdóttir" initials="AD" userId="S::arnthrudur@hac.is::84d497f4-3d2f-4dda-95c8-0f78e9fe73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52"/>
    <a:srgbClr val="E7E15D"/>
    <a:srgbClr val="2ABBAD"/>
    <a:srgbClr val="8BD64E"/>
    <a:srgbClr val="73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4A8A9-CF7C-1044-A96D-C1F15F3FE6FB}" v="1540" dt="2022-03-01T14:47:34.283"/>
    <p1510:client id="{B610B200-F8BE-4658-AF6E-62E76B715194}" v="63" dt="2022-03-01T14:48:14.935"/>
    <p1510:client id="{B6FCF310-60FA-DD3D-9B36-D56F0AD93D71}" v="275" dt="2022-03-01T14:06:16.053"/>
  </p1510:revLst>
</p1510:revInfo>
</file>

<file path=ppt/tableStyles.xml><?xml version="1.0" encoding="utf-8"?>
<a:tblStyleLst xmlns:a="http://schemas.openxmlformats.org/drawingml/2006/main" def="{5B18B33F-8431-45A4-8E11-FB08BE098512}">
  <a:tblStyle styleId="{5B18B33F-8431-45A4-8E11-FB08BE0985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634" y="10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0A7C6-6DDC-4A70-9267-2F23A33CCA8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ES"/>
        </a:p>
      </dgm:t>
    </dgm:pt>
    <dgm:pt modelId="{4A161804-52B8-438E-9060-E03E4D88B262}">
      <dgm:prSet phldrT="[Texto]" custT="1"/>
      <dgm:spPr>
        <a:solidFill>
          <a:srgbClr val="004C52"/>
        </a:solidFill>
        <a:ln>
          <a:solidFill>
            <a:srgbClr val="004C52"/>
          </a:solidFill>
        </a:ln>
      </dgm:spPr>
      <dgm:t>
        <a:bodyPr/>
        <a:lstStyle/>
        <a:p>
          <a:pPr rtl="0"/>
          <a:r>
            <a:rPr lang="es-ES" sz="5200">
              <a:latin typeface="Raleway"/>
            </a:rPr>
            <a:t>1. </a:t>
          </a:r>
          <a:r>
            <a:rPr lang="es-ES" sz="5200" err="1">
              <a:latin typeface="Raleway"/>
            </a:rPr>
            <a:t>hluti</a:t>
          </a:r>
          <a:endParaRPr lang="es-ES" sz="5200">
            <a:latin typeface="Raleway"/>
          </a:endParaRPr>
        </a:p>
      </dgm:t>
    </dgm:pt>
    <dgm:pt modelId="{10DD74E6-8C42-4A5F-83DC-AA1B34EA4B88}" type="parTrans" cxnId="{E3FB9AAB-03CD-4E11-A406-FDEEA6E06EA9}">
      <dgm:prSet/>
      <dgm:spPr/>
      <dgm:t>
        <a:bodyPr/>
        <a:lstStyle/>
        <a:p>
          <a:endParaRPr lang="es-ES"/>
        </a:p>
      </dgm:t>
    </dgm:pt>
    <dgm:pt modelId="{36DBA5EE-DF99-4102-8C4B-86857C3D6AD7}" type="sibTrans" cxnId="{E3FB9AAB-03CD-4E11-A406-FDEEA6E06EA9}">
      <dgm:prSet/>
      <dgm:spPr/>
      <dgm:t>
        <a:bodyPr/>
        <a:lstStyle/>
        <a:p>
          <a:endParaRPr lang="es-ES"/>
        </a:p>
      </dgm:t>
    </dgm:pt>
    <dgm:pt modelId="{F4E4DE70-E90E-4E93-AE2D-B08AC8ABEEC6}">
      <dgm:prSet phldrT="[Texto]"/>
      <dgm:spPr>
        <a:solidFill>
          <a:srgbClr val="8BD64E"/>
        </a:solidFill>
      </dgm:spPr>
      <dgm:t>
        <a:bodyPr/>
        <a:lstStyle/>
        <a:p>
          <a:pPr rtl="0"/>
          <a:r>
            <a:rPr lang="es-ES">
              <a:latin typeface="Raleway"/>
            </a:rPr>
            <a:t>2. </a:t>
          </a:r>
          <a:r>
            <a:rPr lang="es-ES" err="1">
              <a:latin typeface="Raleway"/>
            </a:rPr>
            <a:t>hluti</a:t>
          </a:r>
          <a:endParaRPr lang="es-ES" b="0">
            <a:latin typeface="Raleway"/>
          </a:endParaRPr>
        </a:p>
      </dgm:t>
    </dgm:pt>
    <dgm:pt modelId="{E1FAF9BA-6236-43C9-8562-7658AB15E65A}" type="parTrans" cxnId="{A4F9FAC7-1749-4542-8E97-3CE134ECC71C}">
      <dgm:prSet/>
      <dgm:spPr/>
      <dgm:t>
        <a:bodyPr/>
        <a:lstStyle/>
        <a:p>
          <a:endParaRPr lang="es-ES"/>
        </a:p>
      </dgm:t>
    </dgm:pt>
    <dgm:pt modelId="{086F7FC0-DBB9-46D8-BB85-BEFE24D0791E}" type="sibTrans" cxnId="{A4F9FAC7-1749-4542-8E97-3CE134ECC71C}">
      <dgm:prSet/>
      <dgm:spPr/>
      <dgm:t>
        <a:bodyPr/>
        <a:lstStyle/>
        <a:p>
          <a:endParaRPr lang="es-ES"/>
        </a:p>
      </dgm:t>
    </dgm:pt>
    <dgm:pt modelId="{58E81F9C-8E6E-493C-A2DC-7CBA2608379E}">
      <dgm:prSet custT="1"/>
      <dgm:spPr/>
      <dgm:t>
        <a:bodyPr/>
        <a:lstStyle/>
        <a:p>
          <a:pPr rtl="0"/>
          <a:r>
            <a:rPr lang="es-ES" sz="1800" b="1" err="1">
              <a:latin typeface="Karla"/>
            </a:rPr>
            <a:t>Hvernig</a:t>
          </a:r>
          <a:r>
            <a:rPr lang="es-ES" sz="1800" b="1">
              <a:latin typeface="Karla"/>
            </a:rPr>
            <a:t> </a:t>
          </a:r>
          <a:r>
            <a:rPr lang="es-ES" sz="1800" b="1" err="1">
              <a:latin typeface="Karla"/>
            </a:rPr>
            <a:t>hugsum</a:t>
          </a:r>
          <a:r>
            <a:rPr lang="es-ES" sz="1800" b="1">
              <a:latin typeface="Karla"/>
            </a:rPr>
            <a:t> </a:t>
          </a:r>
          <a:r>
            <a:rPr lang="es-ES" sz="1800" b="1" err="1">
              <a:latin typeface="Karla"/>
            </a:rPr>
            <a:t>við</a:t>
          </a:r>
          <a:r>
            <a:rPr lang="es-ES" sz="1800" b="1">
              <a:latin typeface="Karla"/>
            </a:rPr>
            <a:t> á </a:t>
          </a:r>
          <a:r>
            <a:rPr lang="es-ES" sz="1800" b="1" err="1">
              <a:latin typeface="Karla"/>
            </a:rPr>
            <a:t>gagnrýninn</a:t>
          </a:r>
          <a:r>
            <a:rPr lang="es-ES" sz="1800" b="1">
              <a:latin typeface="Karla"/>
            </a:rPr>
            <a:t> </a:t>
          </a:r>
          <a:r>
            <a:rPr lang="es-ES" sz="1800" b="1" err="1">
              <a:latin typeface="Karla"/>
            </a:rPr>
            <a:t>hátti</a:t>
          </a:r>
          <a:endParaRPr lang="es-ES" sz="1800" b="1">
            <a:latin typeface="Raleway" pitchFamily="2" charset="77"/>
          </a:endParaRPr>
        </a:p>
      </dgm:t>
    </dgm:pt>
    <dgm:pt modelId="{56273A4F-4997-47FF-8128-B83C51BFF4B4}" type="parTrans" cxnId="{9BA54198-6F75-4B22-8F3A-F6A2D5F7B452}">
      <dgm:prSet/>
      <dgm:spPr/>
      <dgm:t>
        <a:bodyPr/>
        <a:lstStyle/>
        <a:p>
          <a:endParaRPr lang="es-ES"/>
        </a:p>
      </dgm:t>
    </dgm:pt>
    <dgm:pt modelId="{BC82332C-29BC-43BB-81AD-FE8376DE6C8C}" type="sibTrans" cxnId="{9BA54198-6F75-4B22-8F3A-F6A2D5F7B452}">
      <dgm:prSet/>
      <dgm:spPr/>
      <dgm:t>
        <a:bodyPr/>
        <a:lstStyle/>
        <a:p>
          <a:endParaRPr lang="es-ES"/>
        </a:p>
      </dgm:t>
    </dgm:pt>
    <dgm:pt modelId="{E63DCBA2-A5A7-4765-9A2E-51B2E0B84C54}">
      <dgm:prSet custT="1"/>
      <dgm:spPr/>
      <dgm:t>
        <a:bodyPr/>
        <a:lstStyle/>
        <a:p>
          <a:pPr rtl="0"/>
          <a:r>
            <a:rPr lang="es-ES" sz="1800" b="1" err="1">
              <a:latin typeface="Karla"/>
            </a:rPr>
            <a:t>Gagnrýnin</a:t>
          </a:r>
          <a:r>
            <a:rPr lang="es-ES" sz="1800" b="1">
              <a:latin typeface="Karla"/>
            </a:rPr>
            <a:t> </a:t>
          </a:r>
          <a:r>
            <a:rPr lang="es-ES" sz="1800" b="1" err="1">
              <a:latin typeface="Karla"/>
            </a:rPr>
            <a:t>hugsun</a:t>
          </a:r>
          <a:r>
            <a:rPr lang="es-ES" sz="1800" b="1">
              <a:latin typeface="Karla"/>
            </a:rPr>
            <a:t> í </a:t>
          </a:r>
          <a:r>
            <a:rPr lang="es-ES" sz="1800" b="1" err="1">
              <a:latin typeface="Karla"/>
            </a:rPr>
            <a:t>stafrænu</a:t>
          </a:r>
          <a:r>
            <a:rPr lang="es-ES" sz="1800" b="1">
              <a:latin typeface="Karla"/>
            </a:rPr>
            <a:t> </a:t>
          </a:r>
          <a:r>
            <a:rPr lang="es-ES" sz="1800" b="1" err="1">
              <a:latin typeface="Karla"/>
            </a:rPr>
            <a:t>umhverfi</a:t>
          </a:r>
          <a:r>
            <a:rPr lang="es-ES" sz="1800" b="1">
              <a:latin typeface="Karla"/>
            </a:rPr>
            <a:t>. </a:t>
          </a:r>
          <a:endParaRPr lang="es-ES" sz="1800" b="0">
            <a:latin typeface="Raleway" pitchFamily="2" charset="77"/>
          </a:endParaRPr>
        </a:p>
      </dgm:t>
    </dgm:pt>
    <dgm:pt modelId="{12FFB12C-A29D-4933-998B-706235A672CA}" type="parTrans" cxnId="{81BC27DB-0DC0-4008-AF96-9469A0E0B8AF}">
      <dgm:prSet/>
      <dgm:spPr/>
      <dgm:t>
        <a:bodyPr/>
        <a:lstStyle/>
        <a:p>
          <a:endParaRPr lang="es-ES"/>
        </a:p>
      </dgm:t>
    </dgm:pt>
    <dgm:pt modelId="{FBF40497-BD22-4717-8E88-7B29B1FE6FAA}" type="sibTrans" cxnId="{81BC27DB-0DC0-4008-AF96-9469A0E0B8AF}">
      <dgm:prSet/>
      <dgm:spPr/>
      <dgm:t>
        <a:bodyPr/>
        <a:lstStyle/>
        <a:p>
          <a:endParaRPr lang="es-ES"/>
        </a:p>
      </dgm:t>
    </dgm:pt>
    <dgm:pt modelId="{089D2FE8-E1A1-4209-AD84-B93CF568D3CE}" type="pres">
      <dgm:prSet presAssocID="{BB40A7C6-6DDC-4A70-9267-2F23A33CCA80}" presName="Name0" presStyleCnt="0">
        <dgm:presLayoutVars>
          <dgm:dir/>
          <dgm:animLvl val="lvl"/>
          <dgm:resizeHandles val="exact"/>
        </dgm:presLayoutVars>
      </dgm:prSet>
      <dgm:spPr/>
    </dgm:pt>
    <dgm:pt modelId="{2CF6B268-324A-4D56-B0EA-90074742564C}" type="pres">
      <dgm:prSet presAssocID="{4A161804-52B8-438E-9060-E03E4D88B262}" presName="composite" presStyleCnt="0"/>
      <dgm:spPr/>
    </dgm:pt>
    <dgm:pt modelId="{E0EB288A-4069-4A82-9AFC-B371516439A0}" type="pres">
      <dgm:prSet presAssocID="{4A161804-52B8-438E-9060-E03E4D88B262}" presName="parTx" presStyleLbl="alignNode1" presStyleIdx="0" presStyleCnt="2">
        <dgm:presLayoutVars>
          <dgm:chMax val="0"/>
          <dgm:chPref val="0"/>
          <dgm:bulletEnabled val="1"/>
        </dgm:presLayoutVars>
      </dgm:prSet>
      <dgm:spPr/>
    </dgm:pt>
    <dgm:pt modelId="{38060F78-480C-47CF-B727-DD2DFFC99788}" type="pres">
      <dgm:prSet presAssocID="{4A161804-52B8-438E-9060-E03E4D88B262}" presName="desTx" presStyleLbl="alignAccFollowNode1" presStyleIdx="0" presStyleCnt="2">
        <dgm:presLayoutVars>
          <dgm:bulletEnabled val="1"/>
        </dgm:presLayoutVars>
      </dgm:prSet>
      <dgm:spPr/>
    </dgm:pt>
    <dgm:pt modelId="{09E3D235-FFA9-4E5B-B715-2F6A22F6CAE0}" type="pres">
      <dgm:prSet presAssocID="{36DBA5EE-DF99-4102-8C4B-86857C3D6AD7}" presName="space" presStyleCnt="0"/>
      <dgm:spPr/>
    </dgm:pt>
    <dgm:pt modelId="{E19CE362-6CEB-4ED7-9F00-16825C6FB607}" type="pres">
      <dgm:prSet presAssocID="{F4E4DE70-E90E-4E93-AE2D-B08AC8ABEEC6}" presName="composite" presStyleCnt="0"/>
      <dgm:spPr/>
    </dgm:pt>
    <dgm:pt modelId="{CA83B10C-5842-4A9F-B960-F9C3A32BB57E}" type="pres">
      <dgm:prSet presAssocID="{F4E4DE70-E90E-4E93-AE2D-B08AC8ABEEC6}" presName="parTx" presStyleLbl="alignNode1" presStyleIdx="1" presStyleCnt="2">
        <dgm:presLayoutVars>
          <dgm:chMax val="0"/>
          <dgm:chPref val="0"/>
          <dgm:bulletEnabled val="1"/>
        </dgm:presLayoutVars>
      </dgm:prSet>
      <dgm:spPr/>
    </dgm:pt>
    <dgm:pt modelId="{FF6C4942-EA6B-4912-A282-949924078BF9}" type="pres">
      <dgm:prSet presAssocID="{F4E4DE70-E90E-4E93-AE2D-B08AC8ABEEC6}" presName="desTx" presStyleLbl="alignAccFollowNode1" presStyleIdx="1" presStyleCnt="2">
        <dgm:presLayoutVars>
          <dgm:bulletEnabled val="1"/>
        </dgm:presLayoutVars>
      </dgm:prSet>
      <dgm:spPr/>
    </dgm:pt>
  </dgm:ptLst>
  <dgm:cxnLst>
    <dgm:cxn modelId="{D629A339-2170-4D7D-B233-3442B67519B6}" type="presOf" srcId="{4A161804-52B8-438E-9060-E03E4D88B262}" destId="{E0EB288A-4069-4A82-9AFC-B371516439A0}" srcOrd="0" destOrd="0" presId="urn:microsoft.com/office/officeart/2005/8/layout/hList1"/>
    <dgm:cxn modelId="{9BA54198-6F75-4B22-8F3A-F6A2D5F7B452}" srcId="{4A161804-52B8-438E-9060-E03E4D88B262}" destId="{58E81F9C-8E6E-493C-A2DC-7CBA2608379E}" srcOrd="0" destOrd="0" parTransId="{56273A4F-4997-47FF-8128-B83C51BFF4B4}" sibTransId="{BC82332C-29BC-43BB-81AD-FE8376DE6C8C}"/>
    <dgm:cxn modelId="{E3FB9AAB-03CD-4E11-A406-FDEEA6E06EA9}" srcId="{BB40A7C6-6DDC-4A70-9267-2F23A33CCA80}" destId="{4A161804-52B8-438E-9060-E03E4D88B262}" srcOrd="0" destOrd="0" parTransId="{10DD74E6-8C42-4A5F-83DC-AA1B34EA4B88}" sibTransId="{36DBA5EE-DF99-4102-8C4B-86857C3D6AD7}"/>
    <dgm:cxn modelId="{57EED7AB-6641-4DB2-9765-D8BE10ADB78D}" type="presOf" srcId="{E63DCBA2-A5A7-4765-9A2E-51B2E0B84C54}" destId="{FF6C4942-EA6B-4912-A282-949924078BF9}" srcOrd="0" destOrd="0" presId="urn:microsoft.com/office/officeart/2005/8/layout/hList1"/>
    <dgm:cxn modelId="{A4F9FAC7-1749-4542-8E97-3CE134ECC71C}" srcId="{BB40A7C6-6DDC-4A70-9267-2F23A33CCA80}" destId="{F4E4DE70-E90E-4E93-AE2D-B08AC8ABEEC6}" srcOrd="1" destOrd="0" parTransId="{E1FAF9BA-6236-43C9-8562-7658AB15E65A}" sibTransId="{086F7FC0-DBB9-46D8-BB85-BEFE24D0791E}"/>
    <dgm:cxn modelId="{CCA64FD1-09BC-4C50-98CA-2AA9183E9C86}" type="presOf" srcId="{58E81F9C-8E6E-493C-A2DC-7CBA2608379E}" destId="{38060F78-480C-47CF-B727-DD2DFFC99788}" srcOrd="0" destOrd="0" presId="urn:microsoft.com/office/officeart/2005/8/layout/hList1"/>
    <dgm:cxn modelId="{81BC27DB-0DC0-4008-AF96-9469A0E0B8AF}" srcId="{F4E4DE70-E90E-4E93-AE2D-B08AC8ABEEC6}" destId="{E63DCBA2-A5A7-4765-9A2E-51B2E0B84C54}" srcOrd="0" destOrd="0" parTransId="{12FFB12C-A29D-4933-998B-706235A672CA}" sibTransId="{FBF40497-BD22-4717-8E88-7B29B1FE6FAA}"/>
    <dgm:cxn modelId="{EFDD3BED-C64F-47D8-B0AC-0D3C42B38509}" type="presOf" srcId="{BB40A7C6-6DDC-4A70-9267-2F23A33CCA80}" destId="{089D2FE8-E1A1-4209-AD84-B93CF568D3CE}" srcOrd="0" destOrd="0" presId="urn:microsoft.com/office/officeart/2005/8/layout/hList1"/>
    <dgm:cxn modelId="{3A920FF4-E865-43E5-A1DA-802BA1CBD09D}" type="presOf" srcId="{F4E4DE70-E90E-4E93-AE2D-B08AC8ABEEC6}" destId="{CA83B10C-5842-4A9F-B960-F9C3A32BB57E}" srcOrd="0" destOrd="0" presId="urn:microsoft.com/office/officeart/2005/8/layout/hList1"/>
    <dgm:cxn modelId="{CD5C76F6-41CC-4961-B5EE-BC22B64ACB1B}" type="presParOf" srcId="{089D2FE8-E1A1-4209-AD84-B93CF568D3CE}" destId="{2CF6B268-324A-4D56-B0EA-90074742564C}" srcOrd="0" destOrd="0" presId="urn:microsoft.com/office/officeart/2005/8/layout/hList1"/>
    <dgm:cxn modelId="{13042D55-9CD3-4307-9474-FCD58D568809}" type="presParOf" srcId="{2CF6B268-324A-4D56-B0EA-90074742564C}" destId="{E0EB288A-4069-4A82-9AFC-B371516439A0}" srcOrd="0" destOrd="0" presId="urn:microsoft.com/office/officeart/2005/8/layout/hList1"/>
    <dgm:cxn modelId="{E3132957-DED0-458C-BDEF-71F16D34FE37}" type="presParOf" srcId="{2CF6B268-324A-4D56-B0EA-90074742564C}" destId="{38060F78-480C-47CF-B727-DD2DFFC99788}" srcOrd="1" destOrd="0" presId="urn:microsoft.com/office/officeart/2005/8/layout/hList1"/>
    <dgm:cxn modelId="{04D3A45C-425C-4854-B12B-1121D38A9BFE}" type="presParOf" srcId="{089D2FE8-E1A1-4209-AD84-B93CF568D3CE}" destId="{09E3D235-FFA9-4E5B-B715-2F6A22F6CAE0}" srcOrd="1" destOrd="0" presId="urn:microsoft.com/office/officeart/2005/8/layout/hList1"/>
    <dgm:cxn modelId="{969A1CA0-A56F-463C-BF35-B8525D4E1143}" type="presParOf" srcId="{089D2FE8-E1A1-4209-AD84-B93CF568D3CE}" destId="{E19CE362-6CEB-4ED7-9F00-16825C6FB607}" srcOrd="2" destOrd="0" presId="urn:microsoft.com/office/officeart/2005/8/layout/hList1"/>
    <dgm:cxn modelId="{CB7316B4-AA3A-40F0-ACC7-CEF58AA22F74}" type="presParOf" srcId="{E19CE362-6CEB-4ED7-9F00-16825C6FB607}" destId="{CA83B10C-5842-4A9F-B960-F9C3A32BB57E}" srcOrd="0" destOrd="0" presId="urn:microsoft.com/office/officeart/2005/8/layout/hList1"/>
    <dgm:cxn modelId="{CFF43F50-FCE6-4E25-8160-216BB028C5E1}" type="presParOf" srcId="{E19CE362-6CEB-4ED7-9F00-16825C6FB607}" destId="{FF6C4942-EA6B-4912-A282-949924078BF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0393D-5296-9F40-9BD1-6D06E20ADFFC}" type="doc">
      <dgm:prSet loTypeId="urn:microsoft.com/office/officeart/2005/8/layout/hProcess9" loCatId="process" qsTypeId="urn:microsoft.com/office/officeart/2005/8/quickstyle/simple4" qsCatId="simple" csTypeId="urn:microsoft.com/office/officeart/2005/8/colors/accent4_1" csCatId="accent4" phldr="1"/>
      <dgm:spPr/>
      <dgm:t>
        <a:bodyPr/>
        <a:lstStyle/>
        <a:p>
          <a:endParaRPr lang="en-GB"/>
        </a:p>
      </dgm:t>
    </dgm:pt>
    <dgm:pt modelId="{1EE82902-2791-BE4B-80DB-C24FEC26BACE}">
      <dgm:prSet/>
      <dgm:spPr/>
      <dgm:t>
        <a:bodyPr/>
        <a:lstStyle/>
        <a:p>
          <a:pPr rtl="0">
            <a:buAutoNum type="arabicPeriod"/>
          </a:pPr>
          <a:r>
            <a:rPr lang="en-US" err="1">
              <a:latin typeface="Arial"/>
              <a:ea typeface="+mn-lt"/>
              <a:cs typeface="+mn-lt"/>
            </a:rPr>
            <a:t>Hver</a:t>
          </a:r>
          <a:r>
            <a:rPr lang="en-US">
              <a:latin typeface="Arial"/>
              <a:ea typeface="+mn-lt"/>
              <a:cs typeface="+mn-lt"/>
            </a:rPr>
            <a:t> eru rökin?</a:t>
          </a:r>
          <a:endParaRPr lang="en-GB" b="0" i="0">
            <a:latin typeface="Arial"/>
          </a:endParaRPr>
        </a:p>
      </dgm:t>
    </dgm:pt>
    <dgm:pt modelId="{81CA43B1-C741-AE44-B727-544DA88362F9}" type="parTrans" cxnId="{A2943303-3C47-4D40-9364-19405DB48A46}">
      <dgm:prSet/>
      <dgm:spPr/>
      <dgm:t>
        <a:bodyPr/>
        <a:lstStyle/>
        <a:p>
          <a:endParaRPr lang="en-GB"/>
        </a:p>
      </dgm:t>
    </dgm:pt>
    <dgm:pt modelId="{22D31BEF-1AA6-0E46-9C44-BE9636FDC6B6}" type="sibTrans" cxnId="{A2943303-3C47-4D40-9364-19405DB48A46}">
      <dgm:prSet/>
      <dgm:spPr/>
      <dgm:t>
        <a:bodyPr/>
        <a:lstStyle/>
        <a:p>
          <a:endParaRPr lang="en-GB"/>
        </a:p>
      </dgm:t>
    </dgm:pt>
    <dgm:pt modelId="{DD517DA4-FC04-5E43-BE6B-20E8A0ACA94B}">
      <dgm:prSet/>
      <dgm:spPr/>
      <dgm:t>
        <a:bodyPr/>
        <a:lstStyle/>
        <a:p>
          <a:pPr rtl="0">
            <a:buAutoNum type="arabicPeriod"/>
          </a:pPr>
          <a:r>
            <a:rPr lang="en-US">
              <a:latin typeface="Arial"/>
              <a:ea typeface="+mn-lt"/>
              <a:cs typeface="+mn-lt"/>
            </a:rPr>
            <a:t>Hversu </a:t>
          </a:r>
          <a:r>
            <a:rPr lang="en-US" err="1">
              <a:latin typeface="Arial"/>
              <a:ea typeface="+mn-lt"/>
              <a:cs typeface="+mn-lt"/>
            </a:rPr>
            <a:t>góðar</a:t>
          </a:r>
          <a:r>
            <a:rPr lang="en-US">
              <a:latin typeface="Arial"/>
              <a:ea typeface="+mn-lt"/>
              <a:cs typeface="+mn-lt"/>
            </a:rPr>
            <a:t> </a:t>
          </a:r>
          <a:r>
            <a:rPr lang="en-US" err="1">
              <a:latin typeface="Arial"/>
              <a:ea typeface="+mn-lt"/>
              <a:cs typeface="+mn-lt"/>
            </a:rPr>
            <a:t>eru</a:t>
          </a:r>
          <a:r>
            <a:rPr lang="en-US">
              <a:latin typeface="Arial"/>
              <a:ea typeface="+mn-lt"/>
              <a:cs typeface="+mn-lt"/>
            </a:rPr>
            <a:t> </a:t>
          </a:r>
          <a:r>
            <a:rPr lang="en-US" err="1">
              <a:latin typeface="Arial"/>
              <a:ea typeface="+mn-lt"/>
              <a:cs typeface="+mn-lt"/>
            </a:rPr>
            <a:t>röksemdirnar</a:t>
          </a:r>
          <a:r>
            <a:rPr lang="en-US">
              <a:latin typeface="Arial"/>
              <a:ea typeface="+mn-lt"/>
              <a:cs typeface="+mn-lt"/>
            </a:rPr>
            <a:t>?</a:t>
          </a:r>
          <a:endParaRPr lang="en-GB"/>
        </a:p>
      </dgm:t>
    </dgm:pt>
    <dgm:pt modelId="{03702803-BEF5-9F41-9857-8FE6EB4F8C9C}" type="parTrans" cxnId="{741DF1B5-1A6D-CC44-91ED-23DA3DA025FF}">
      <dgm:prSet/>
      <dgm:spPr/>
      <dgm:t>
        <a:bodyPr/>
        <a:lstStyle/>
        <a:p>
          <a:endParaRPr lang="en-GB"/>
        </a:p>
      </dgm:t>
    </dgm:pt>
    <dgm:pt modelId="{8DF71BFA-4F6B-964E-B51C-7157E3713B42}" type="sibTrans" cxnId="{741DF1B5-1A6D-CC44-91ED-23DA3DA025FF}">
      <dgm:prSet/>
      <dgm:spPr/>
      <dgm:t>
        <a:bodyPr/>
        <a:lstStyle/>
        <a:p>
          <a:endParaRPr lang="en-GB"/>
        </a:p>
      </dgm:t>
    </dgm:pt>
    <dgm:pt modelId="{AC25EF08-BE72-0D43-B457-59917799E369}">
      <dgm:prSet/>
      <dgm:spPr/>
      <dgm:t>
        <a:bodyPr/>
        <a:lstStyle/>
        <a:p>
          <a:pPr rtl="0"/>
          <a:r>
            <a:rPr lang="en-US" b="0" i="0">
              <a:latin typeface="Arial"/>
            </a:rPr>
            <a:t>Hvert</a:t>
          </a:r>
          <a:r>
            <a:rPr lang="en-US">
              <a:latin typeface="Arial"/>
            </a:rPr>
            <a:t> er </a:t>
          </a:r>
          <a:r>
            <a:rPr lang="en-US" err="1">
              <a:latin typeface="Arial"/>
            </a:rPr>
            <a:t>viðfangsefnið</a:t>
          </a:r>
          <a:r>
            <a:rPr lang="en-US">
              <a:latin typeface="Arial"/>
            </a:rPr>
            <a:t> </a:t>
          </a:r>
          <a:r>
            <a:rPr lang="en-US" err="1">
              <a:latin typeface="Arial"/>
            </a:rPr>
            <a:t>og</a:t>
          </a:r>
          <a:r>
            <a:rPr lang="en-US">
              <a:latin typeface="Arial"/>
            </a:rPr>
            <a:t> </a:t>
          </a:r>
          <a:r>
            <a:rPr lang="en-US" err="1">
              <a:latin typeface="Arial"/>
            </a:rPr>
            <a:t>hver</a:t>
          </a:r>
          <a:r>
            <a:rPr lang="en-US">
              <a:latin typeface="Arial"/>
            </a:rPr>
            <a:t> er </a:t>
          </a:r>
          <a:r>
            <a:rPr lang="en-US" err="1">
              <a:latin typeface="Arial"/>
            </a:rPr>
            <a:t>niðurstaðan</a:t>
          </a:r>
          <a:r>
            <a:rPr lang="en-US">
              <a:latin typeface="Arial"/>
            </a:rPr>
            <a:t>?</a:t>
          </a:r>
          <a:endParaRPr lang="en-US"/>
        </a:p>
      </dgm:t>
    </dgm:pt>
    <dgm:pt modelId="{F404E9EA-7BE7-B443-AC8B-481890FE2DE3}" type="parTrans" cxnId="{71A5C253-AFD4-FF4A-B66E-52450693C1EA}">
      <dgm:prSet/>
      <dgm:spPr/>
      <dgm:t>
        <a:bodyPr/>
        <a:lstStyle/>
        <a:p>
          <a:endParaRPr lang="en-GB"/>
        </a:p>
      </dgm:t>
    </dgm:pt>
    <dgm:pt modelId="{D0955A99-680D-1243-B73C-FB1C8D4D8B77}" type="sibTrans" cxnId="{71A5C253-AFD4-FF4A-B66E-52450693C1EA}">
      <dgm:prSet/>
      <dgm:spPr/>
      <dgm:t>
        <a:bodyPr/>
        <a:lstStyle/>
        <a:p>
          <a:endParaRPr lang="en-GB"/>
        </a:p>
      </dgm:t>
    </dgm:pt>
    <dgm:pt modelId="{8E887C14-C15D-E146-88B3-CBE1201AFABC}">
      <dgm:prSet/>
      <dgm:spPr/>
      <dgm:t>
        <a:bodyPr/>
        <a:lstStyle/>
        <a:p>
          <a:pPr rtl="0">
            <a:buAutoNum type="arabicPeriod"/>
          </a:pPr>
          <a:r>
            <a:rPr lang="en-US" err="1">
              <a:latin typeface="Arial"/>
              <a:ea typeface="+mn-lt"/>
              <a:cs typeface="+mn-lt"/>
            </a:rPr>
            <a:t>Hversu</a:t>
          </a:r>
          <a:r>
            <a:rPr lang="en-US">
              <a:latin typeface="Arial"/>
              <a:ea typeface="+mn-lt"/>
              <a:cs typeface="+mn-lt"/>
            </a:rPr>
            <a:t> </a:t>
          </a:r>
          <a:r>
            <a:rPr lang="en-US" err="1">
              <a:latin typeface="Arial"/>
              <a:ea typeface="+mn-lt"/>
              <a:cs typeface="+mn-lt"/>
            </a:rPr>
            <a:t>traust</a:t>
          </a:r>
          <a:r>
            <a:rPr lang="en-US">
              <a:latin typeface="Arial"/>
              <a:ea typeface="+mn-lt"/>
              <a:cs typeface="+mn-lt"/>
            </a:rPr>
            <a:t> </a:t>
          </a:r>
          <a:r>
            <a:rPr lang="en-US" err="1">
              <a:latin typeface="Arial"/>
              <a:ea typeface="+mn-lt"/>
              <a:cs typeface="+mn-lt"/>
            </a:rPr>
            <a:t>eru</a:t>
          </a:r>
          <a:r>
            <a:rPr lang="en-US">
              <a:latin typeface="Arial"/>
              <a:ea typeface="+mn-lt"/>
              <a:cs typeface="+mn-lt"/>
            </a:rPr>
            <a:t> </a:t>
          </a:r>
          <a:r>
            <a:rPr lang="en-US" err="1">
              <a:latin typeface="Arial"/>
              <a:ea typeface="+mn-lt"/>
              <a:cs typeface="+mn-lt"/>
            </a:rPr>
            <a:t>gögn</a:t>
          </a:r>
          <a:r>
            <a:rPr lang="en-US">
              <a:latin typeface="Arial"/>
              <a:ea typeface="+mn-lt"/>
              <a:cs typeface="+mn-lt"/>
            </a:rPr>
            <a:t> </a:t>
          </a:r>
          <a:r>
            <a:rPr lang="en-US" err="1">
              <a:latin typeface="Arial"/>
              <a:ea typeface="+mn-lt"/>
              <a:cs typeface="+mn-lt"/>
            </a:rPr>
            <a:t>málsins</a:t>
          </a:r>
          <a:r>
            <a:rPr lang="en-US">
              <a:latin typeface="Arial"/>
              <a:ea typeface="+mn-lt"/>
              <a:cs typeface="+mn-lt"/>
            </a:rPr>
            <a:t>?</a:t>
          </a:r>
          <a:endParaRPr lang="en-GB"/>
        </a:p>
      </dgm:t>
    </dgm:pt>
    <dgm:pt modelId="{BBF6D4E8-64C6-684C-BC3E-7177DE93A0BD}" type="parTrans" cxnId="{0E930B42-EADC-2B4D-9382-D308CA5C454B}">
      <dgm:prSet/>
      <dgm:spPr/>
      <dgm:t>
        <a:bodyPr/>
        <a:lstStyle/>
        <a:p>
          <a:endParaRPr lang="en-GB"/>
        </a:p>
      </dgm:t>
    </dgm:pt>
    <dgm:pt modelId="{B90F55CF-C674-6540-BAF7-BCA693E93B21}" type="sibTrans" cxnId="{0E930B42-EADC-2B4D-9382-D308CA5C454B}">
      <dgm:prSet/>
      <dgm:spPr/>
      <dgm:t>
        <a:bodyPr/>
        <a:lstStyle/>
        <a:p>
          <a:endParaRPr lang="en-GB"/>
        </a:p>
      </dgm:t>
    </dgm:pt>
    <dgm:pt modelId="{E0450E06-F39A-0042-851A-B3EEB41E75DF}">
      <dgm:prSet/>
      <dgm:spPr/>
      <dgm:t>
        <a:bodyPr/>
        <a:lstStyle/>
        <a:p>
          <a:pPr rtl="0"/>
          <a:r>
            <a:rPr lang="en-US">
              <a:latin typeface="Arial"/>
              <a:ea typeface="+mn-lt"/>
              <a:cs typeface="+mn-lt"/>
            </a:rPr>
            <a:t>Eru </a:t>
          </a:r>
          <a:r>
            <a:rPr lang="en-US" err="1">
              <a:latin typeface="Arial"/>
              <a:ea typeface="+mn-lt"/>
              <a:cs typeface="+mn-lt"/>
            </a:rPr>
            <a:t>einhverjar</a:t>
          </a:r>
          <a:r>
            <a:rPr lang="en-US">
              <a:latin typeface="Arial"/>
              <a:ea typeface="+mn-lt"/>
              <a:cs typeface="+mn-lt"/>
            </a:rPr>
            <a:t> </a:t>
          </a:r>
          <a:r>
            <a:rPr lang="en-US" err="1">
              <a:latin typeface="Arial"/>
              <a:ea typeface="+mn-lt"/>
              <a:cs typeface="+mn-lt"/>
            </a:rPr>
            <a:t>rangfærslur</a:t>
          </a:r>
          <a:r>
            <a:rPr lang="en-US">
              <a:latin typeface="Arial"/>
              <a:ea typeface="+mn-lt"/>
              <a:cs typeface="+mn-lt"/>
            </a:rPr>
            <a:t> í </a:t>
          </a:r>
          <a:r>
            <a:rPr lang="en-US" err="1">
              <a:latin typeface="Arial"/>
              <a:ea typeface="+mn-lt"/>
              <a:cs typeface="+mn-lt"/>
            </a:rPr>
            <a:t>röksemdafærslunni</a:t>
          </a:r>
          <a:r>
            <a:rPr lang="en-US">
              <a:latin typeface="Arial"/>
              <a:ea typeface="+mn-lt"/>
              <a:cs typeface="+mn-lt"/>
            </a:rPr>
            <a:t>?</a:t>
          </a:r>
          <a:endParaRPr lang="en-US">
            <a:cs typeface="Calibri" panose="020F0502020204030204"/>
          </a:endParaRPr>
        </a:p>
      </dgm:t>
    </dgm:pt>
    <dgm:pt modelId="{ACBB0B13-1DCB-EA47-B0E9-DB21B2E3B1B3}" type="parTrans" cxnId="{02DA8B6D-0B76-9248-940F-AF25EC5B4CD5}">
      <dgm:prSet/>
      <dgm:spPr/>
      <dgm:t>
        <a:bodyPr/>
        <a:lstStyle/>
        <a:p>
          <a:endParaRPr lang="en-GB"/>
        </a:p>
      </dgm:t>
    </dgm:pt>
    <dgm:pt modelId="{7987733B-4DD0-8E45-A744-2A99BA77F35D}" type="sibTrans" cxnId="{02DA8B6D-0B76-9248-940F-AF25EC5B4CD5}">
      <dgm:prSet/>
      <dgm:spPr/>
      <dgm:t>
        <a:bodyPr/>
        <a:lstStyle/>
        <a:p>
          <a:endParaRPr lang="en-GB"/>
        </a:p>
      </dgm:t>
    </dgm:pt>
    <dgm:pt modelId="{D9F24F95-C6C9-49AE-8425-93C5EE545AD9}">
      <dgm:prSet phldr="0"/>
      <dgm:spPr/>
      <dgm:t>
        <a:bodyPr/>
        <a:lstStyle/>
        <a:p>
          <a:r>
            <a:rPr lang="en-US" b="0" i="0" err="1">
              <a:latin typeface="Arial"/>
            </a:rPr>
            <a:t>Hverjar</a:t>
          </a:r>
          <a:r>
            <a:rPr lang="en-US">
              <a:latin typeface="Arial"/>
            </a:rPr>
            <a:t> </a:t>
          </a:r>
          <a:r>
            <a:rPr lang="en-US" err="1">
              <a:latin typeface="Arial"/>
            </a:rPr>
            <a:t>eru</a:t>
          </a:r>
          <a:r>
            <a:rPr lang="en-US">
              <a:latin typeface="Arial"/>
            </a:rPr>
            <a:t> </a:t>
          </a:r>
          <a:r>
            <a:rPr lang="en-US" err="1">
              <a:latin typeface="Arial"/>
            </a:rPr>
            <a:t>forsendurnar</a:t>
          </a:r>
          <a:r>
            <a:rPr lang="en-US">
              <a:latin typeface="Arial"/>
            </a:rPr>
            <a:t>?</a:t>
          </a:r>
          <a:endParaRPr lang="en-US"/>
        </a:p>
      </dgm:t>
    </dgm:pt>
    <dgm:pt modelId="{5CFAC61D-7C73-4583-9163-C69036A52778}" type="parTrans" cxnId="{0ACBEC9B-CA16-4D8A-A3FC-FFAF8EE9CC0E}">
      <dgm:prSet/>
      <dgm:spPr/>
    </dgm:pt>
    <dgm:pt modelId="{FA4D5ECB-4EBA-4B3B-9040-3B0F180C79A4}" type="sibTrans" cxnId="{0ACBEC9B-CA16-4D8A-A3FC-FFAF8EE9CC0E}">
      <dgm:prSet/>
      <dgm:spPr/>
    </dgm:pt>
    <dgm:pt modelId="{C5445FEA-0C78-D94D-BBF1-5A746BB42377}" type="pres">
      <dgm:prSet presAssocID="{1270393D-5296-9F40-9BD1-6D06E20ADFFC}" presName="CompostProcess" presStyleCnt="0">
        <dgm:presLayoutVars>
          <dgm:dir/>
          <dgm:resizeHandles val="exact"/>
        </dgm:presLayoutVars>
      </dgm:prSet>
      <dgm:spPr/>
    </dgm:pt>
    <dgm:pt modelId="{341CB82B-D7B4-6C40-9CB5-304BE603CED1}" type="pres">
      <dgm:prSet presAssocID="{1270393D-5296-9F40-9BD1-6D06E20ADFFC}" presName="arrow" presStyleLbl="bgShp" presStyleIdx="0" presStyleCnt="1"/>
      <dgm:spPr>
        <a:solidFill>
          <a:schemeClr val="accent6">
            <a:lumMod val="20000"/>
            <a:lumOff val="80000"/>
          </a:schemeClr>
        </a:solidFill>
      </dgm:spPr>
    </dgm:pt>
    <dgm:pt modelId="{46BC8794-6DCD-334A-B9A7-21314EA2672A}" type="pres">
      <dgm:prSet presAssocID="{1270393D-5296-9F40-9BD1-6D06E20ADFFC}" presName="linearProcess" presStyleCnt="0"/>
      <dgm:spPr/>
    </dgm:pt>
    <dgm:pt modelId="{99C09112-3790-B042-A8DC-8020F994DD5C}" type="pres">
      <dgm:prSet presAssocID="{AC25EF08-BE72-0D43-B457-59917799E369}" presName="textNode" presStyleLbl="node1" presStyleIdx="0" presStyleCnt="6">
        <dgm:presLayoutVars>
          <dgm:bulletEnabled val="1"/>
        </dgm:presLayoutVars>
      </dgm:prSet>
      <dgm:spPr/>
    </dgm:pt>
    <dgm:pt modelId="{4CAB4C11-0A90-9043-8219-6FEA29CAA055}" type="pres">
      <dgm:prSet presAssocID="{D0955A99-680D-1243-B73C-FB1C8D4D8B77}" presName="sibTrans" presStyleCnt="0"/>
      <dgm:spPr/>
    </dgm:pt>
    <dgm:pt modelId="{F7C3905E-9433-5C4E-8C49-BDB1C147995F}" type="pres">
      <dgm:prSet presAssocID="{1EE82902-2791-BE4B-80DB-C24FEC26BACE}" presName="textNode" presStyleLbl="node1" presStyleIdx="1" presStyleCnt="6">
        <dgm:presLayoutVars>
          <dgm:bulletEnabled val="1"/>
        </dgm:presLayoutVars>
      </dgm:prSet>
      <dgm:spPr/>
    </dgm:pt>
    <dgm:pt modelId="{B7C5DE2D-21BD-F340-8AC5-B51B05969D73}" type="pres">
      <dgm:prSet presAssocID="{22D31BEF-1AA6-0E46-9C44-BE9636FDC6B6}" presName="sibTrans" presStyleCnt="0"/>
      <dgm:spPr/>
    </dgm:pt>
    <dgm:pt modelId="{5BFA91FE-6C9E-4D51-8DC6-86F65EEF54CD}" type="pres">
      <dgm:prSet presAssocID="{D9F24F95-C6C9-49AE-8425-93C5EE545AD9}" presName="textNode" presStyleLbl="node1" presStyleIdx="2" presStyleCnt="6">
        <dgm:presLayoutVars>
          <dgm:bulletEnabled val="1"/>
        </dgm:presLayoutVars>
      </dgm:prSet>
      <dgm:spPr/>
    </dgm:pt>
    <dgm:pt modelId="{FCBD1EE0-4F88-4390-AD4A-88D314EB16F0}" type="pres">
      <dgm:prSet presAssocID="{FA4D5ECB-4EBA-4B3B-9040-3B0F180C79A4}" presName="sibTrans" presStyleCnt="0"/>
      <dgm:spPr/>
    </dgm:pt>
    <dgm:pt modelId="{4B5CA6F7-36B2-0543-9F40-C8A73BEDDA6C}" type="pres">
      <dgm:prSet presAssocID="{DD517DA4-FC04-5E43-BE6B-20E8A0ACA94B}" presName="textNode" presStyleLbl="node1" presStyleIdx="3" presStyleCnt="6">
        <dgm:presLayoutVars>
          <dgm:bulletEnabled val="1"/>
        </dgm:presLayoutVars>
      </dgm:prSet>
      <dgm:spPr/>
    </dgm:pt>
    <dgm:pt modelId="{93A5BB5E-AFE2-D94A-924D-CEFA7A5FA360}" type="pres">
      <dgm:prSet presAssocID="{8DF71BFA-4F6B-964E-B51C-7157E3713B42}" presName="sibTrans" presStyleCnt="0"/>
      <dgm:spPr/>
    </dgm:pt>
    <dgm:pt modelId="{2A349586-22D2-6A42-8025-33DC2A24F1F8}" type="pres">
      <dgm:prSet presAssocID="{E0450E06-F39A-0042-851A-B3EEB41E75DF}" presName="textNode" presStyleLbl="node1" presStyleIdx="4" presStyleCnt="6">
        <dgm:presLayoutVars>
          <dgm:bulletEnabled val="1"/>
        </dgm:presLayoutVars>
      </dgm:prSet>
      <dgm:spPr/>
    </dgm:pt>
    <dgm:pt modelId="{3BE2FABD-5D09-294A-86F8-D28AE7F0558B}" type="pres">
      <dgm:prSet presAssocID="{7987733B-4DD0-8E45-A744-2A99BA77F35D}" presName="sibTrans" presStyleCnt="0"/>
      <dgm:spPr/>
    </dgm:pt>
    <dgm:pt modelId="{A19CE255-B732-614F-863E-B4C36519455D}" type="pres">
      <dgm:prSet presAssocID="{8E887C14-C15D-E146-88B3-CBE1201AFABC}" presName="textNode" presStyleLbl="node1" presStyleIdx="5" presStyleCnt="6">
        <dgm:presLayoutVars>
          <dgm:bulletEnabled val="1"/>
        </dgm:presLayoutVars>
      </dgm:prSet>
      <dgm:spPr/>
    </dgm:pt>
  </dgm:ptLst>
  <dgm:cxnLst>
    <dgm:cxn modelId="{A2943303-3C47-4D40-9364-19405DB48A46}" srcId="{1270393D-5296-9F40-9BD1-6D06E20ADFFC}" destId="{1EE82902-2791-BE4B-80DB-C24FEC26BACE}" srcOrd="1" destOrd="0" parTransId="{81CA43B1-C741-AE44-B727-544DA88362F9}" sibTransId="{22D31BEF-1AA6-0E46-9C44-BE9636FDC6B6}"/>
    <dgm:cxn modelId="{9C33150F-8E46-4DDA-8567-AEADCEA7AAF5}" type="presOf" srcId="{1EE82902-2791-BE4B-80DB-C24FEC26BACE}" destId="{F7C3905E-9433-5C4E-8C49-BDB1C147995F}" srcOrd="0" destOrd="0" presId="urn:microsoft.com/office/officeart/2005/8/layout/hProcess9"/>
    <dgm:cxn modelId="{97A67128-42C3-4A50-B746-D7D4ADFF7104}" type="presOf" srcId="{AC25EF08-BE72-0D43-B457-59917799E369}" destId="{99C09112-3790-B042-A8DC-8020F994DD5C}" srcOrd="0" destOrd="0" presId="urn:microsoft.com/office/officeart/2005/8/layout/hProcess9"/>
    <dgm:cxn modelId="{D631AB3B-EF6B-4878-87CB-BBADF36AA1C4}" type="presOf" srcId="{DD517DA4-FC04-5E43-BE6B-20E8A0ACA94B}" destId="{4B5CA6F7-36B2-0543-9F40-C8A73BEDDA6C}" srcOrd="0" destOrd="0" presId="urn:microsoft.com/office/officeart/2005/8/layout/hProcess9"/>
    <dgm:cxn modelId="{0E930B42-EADC-2B4D-9382-D308CA5C454B}" srcId="{1270393D-5296-9F40-9BD1-6D06E20ADFFC}" destId="{8E887C14-C15D-E146-88B3-CBE1201AFABC}" srcOrd="5" destOrd="0" parTransId="{BBF6D4E8-64C6-684C-BC3E-7177DE93A0BD}" sibTransId="{B90F55CF-C674-6540-BAF7-BCA693E93B21}"/>
    <dgm:cxn modelId="{02DA8B6D-0B76-9248-940F-AF25EC5B4CD5}" srcId="{1270393D-5296-9F40-9BD1-6D06E20ADFFC}" destId="{E0450E06-F39A-0042-851A-B3EEB41E75DF}" srcOrd="4" destOrd="0" parTransId="{ACBB0B13-1DCB-EA47-B0E9-DB21B2E3B1B3}" sibTransId="{7987733B-4DD0-8E45-A744-2A99BA77F35D}"/>
    <dgm:cxn modelId="{71A5C253-AFD4-FF4A-B66E-52450693C1EA}" srcId="{1270393D-5296-9F40-9BD1-6D06E20ADFFC}" destId="{AC25EF08-BE72-0D43-B457-59917799E369}" srcOrd="0" destOrd="0" parTransId="{F404E9EA-7BE7-B443-AC8B-481890FE2DE3}" sibTransId="{D0955A99-680D-1243-B73C-FB1C8D4D8B77}"/>
    <dgm:cxn modelId="{44EF7486-7FC1-4924-8B0F-CCD0FFC86590}" type="presOf" srcId="{8E887C14-C15D-E146-88B3-CBE1201AFABC}" destId="{A19CE255-B732-614F-863E-B4C36519455D}" srcOrd="0" destOrd="0" presId="urn:microsoft.com/office/officeart/2005/8/layout/hProcess9"/>
    <dgm:cxn modelId="{E65DAF87-7A40-44E0-BE35-23983338EF1E}" type="presOf" srcId="{E0450E06-F39A-0042-851A-B3EEB41E75DF}" destId="{2A349586-22D2-6A42-8025-33DC2A24F1F8}" srcOrd="0" destOrd="0" presId="urn:microsoft.com/office/officeart/2005/8/layout/hProcess9"/>
    <dgm:cxn modelId="{0ACBEC9B-CA16-4D8A-A3FC-FFAF8EE9CC0E}" srcId="{1270393D-5296-9F40-9BD1-6D06E20ADFFC}" destId="{D9F24F95-C6C9-49AE-8425-93C5EE545AD9}" srcOrd="2" destOrd="0" parTransId="{5CFAC61D-7C73-4583-9163-C69036A52778}" sibTransId="{FA4D5ECB-4EBA-4B3B-9040-3B0F180C79A4}"/>
    <dgm:cxn modelId="{741DF1B5-1A6D-CC44-91ED-23DA3DA025FF}" srcId="{1270393D-5296-9F40-9BD1-6D06E20ADFFC}" destId="{DD517DA4-FC04-5E43-BE6B-20E8A0ACA94B}" srcOrd="3" destOrd="0" parTransId="{03702803-BEF5-9F41-9857-8FE6EB4F8C9C}" sibTransId="{8DF71BFA-4F6B-964E-B51C-7157E3713B42}"/>
    <dgm:cxn modelId="{501221BE-4098-4D41-9245-A2E22E4D0B39}" type="presOf" srcId="{1270393D-5296-9F40-9BD1-6D06E20ADFFC}" destId="{C5445FEA-0C78-D94D-BBF1-5A746BB42377}" srcOrd="0" destOrd="0" presId="urn:microsoft.com/office/officeart/2005/8/layout/hProcess9"/>
    <dgm:cxn modelId="{FCAA30F1-38CA-41AD-A3A9-F100976E0211}" type="presOf" srcId="{D9F24F95-C6C9-49AE-8425-93C5EE545AD9}" destId="{5BFA91FE-6C9E-4D51-8DC6-86F65EEF54CD}" srcOrd="0" destOrd="0" presId="urn:microsoft.com/office/officeart/2005/8/layout/hProcess9"/>
    <dgm:cxn modelId="{4C79BD87-8BDA-4BDA-883B-068126D701F6}" type="presParOf" srcId="{C5445FEA-0C78-D94D-BBF1-5A746BB42377}" destId="{341CB82B-D7B4-6C40-9CB5-304BE603CED1}" srcOrd="0" destOrd="0" presId="urn:microsoft.com/office/officeart/2005/8/layout/hProcess9"/>
    <dgm:cxn modelId="{2B944B7F-6CBD-4395-B9C5-05C08F63692A}" type="presParOf" srcId="{C5445FEA-0C78-D94D-BBF1-5A746BB42377}" destId="{46BC8794-6DCD-334A-B9A7-21314EA2672A}" srcOrd="1" destOrd="0" presId="urn:microsoft.com/office/officeart/2005/8/layout/hProcess9"/>
    <dgm:cxn modelId="{10EFB2E0-237A-4E0B-B3AE-1527EADD34D1}" type="presParOf" srcId="{46BC8794-6DCD-334A-B9A7-21314EA2672A}" destId="{99C09112-3790-B042-A8DC-8020F994DD5C}" srcOrd="0" destOrd="0" presId="urn:microsoft.com/office/officeart/2005/8/layout/hProcess9"/>
    <dgm:cxn modelId="{95FC6FF1-6201-4DEB-84C5-13B4FAA45334}" type="presParOf" srcId="{46BC8794-6DCD-334A-B9A7-21314EA2672A}" destId="{4CAB4C11-0A90-9043-8219-6FEA29CAA055}" srcOrd="1" destOrd="0" presId="urn:microsoft.com/office/officeart/2005/8/layout/hProcess9"/>
    <dgm:cxn modelId="{62F0A50B-AE67-4DC7-95D3-4283216EFFC7}" type="presParOf" srcId="{46BC8794-6DCD-334A-B9A7-21314EA2672A}" destId="{F7C3905E-9433-5C4E-8C49-BDB1C147995F}" srcOrd="2" destOrd="0" presId="urn:microsoft.com/office/officeart/2005/8/layout/hProcess9"/>
    <dgm:cxn modelId="{EAC4D0FE-3820-40AD-B811-24359C00E0DC}" type="presParOf" srcId="{46BC8794-6DCD-334A-B9A7-21314EA2672A}" destId="{B7C5DE2D-21BD-F340-8AC5-B51B05969D73}" srcOrd="3" destOrd="0" presId="urn:microsoft.com/office/officeart/2005/8/layout/hProcess9"/>
    <dgm:cxn modelId="{9EA78269-A82E-425C-9C48-B529AB9BEE6C}" type="presParOf" srcId="{46BC8794-6DCD-334A-B9A7-21314EA2672A}" destId="{5BFA91FE-6C9E-4D51-8DC6-86F65EEF54CD}" srcOrd="4" destOrd="0" presId="urn:microsoft.com/office/officeart/2005/8/layout/hProcess9"/>
    <dgm:cxn modelId="{C03602AF-4925-463B-8810-40CF1BFF24D8}" type="presParOf" srcId="{46BC8794-6DCD-334A-B9A7-21314EA2672A}" destId="{FCBD1EE0-4F88-4390-AD4A-88D314EB16F0}" srcOrd="5" destOrd="0" presId="urn:microsoft.com/office/officeart/2005/8/layout/hProcess9"/>
    <dgm:cxn modelId="{BFE463D9-F55E-4679-9E5D-5F8CAB908B58}" type="presParOf" srcId="{46BC8794-6DCD-334A-B9A7-21314EA2672A}" destId="{4B5CA6F7-36B2-0543-9F40-C8A73BEDDA6C}" srcOrd="6" destOrd="0" presId="urn:microsoft.com/office/officeart/2005/8/layout/hProcess9"/>
    <dgm:cxn modelId="{4B84D907-4BDE-4FB3-A775-E99F0996B377}" type="presParOf" srcId="{46BC8794-6DCD-334A-B9A7-21314EA2672A}" destId="{93A5BB5E-AFE2-D94A-924D-CEFA7A5FA360}" srcOrd="7" destOrd="0" presId="urn:microsoft.com/office/officeart/2005/8/layout/hProcess9"/>
    <dgm:cxn modelId="{2A5ABB71-BB00-47D8-81C9-4DF52B685E9B}" type="presParOf" srcId="{46BC8794-6DCD-334A-B9A7-21314EA2672A}" destId="{2A349586-22D2-6A42-8025-33DC2A24F1F8}" srcOrd="8" destOrd="0" presId="urn:microsoft.com/office/officeart/2005/8/layout/hProcess9"/>
    <dgm:cxn modelId="{14C61F0D-3B1D-43D7-9236-A499DDC003E3}" type="presParOf" srcId="{46BC8794-6DCD-334A-B9A7-21314EA2672A}" destId="{3BE2FABD-5D09-294A-86F8-D28AE7F0558B}" srcOrd="9" destOrd="0" presId="urn:microsoft.com/office/officeart/2005/8/layout/hProcess9"/>
    <dgm:cxn modelId="{97D949A8-7E5C-4FD8-9B44-7D353EE754BC}" type="presParOf" srcId="{46BC8794-6DCD-334A-B9A7-21314EA2672A}" destId="{A19CE255-B732-614F-863E-B4C36519455D}"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E5FDC5-90C3-3744-A7D4-ECBD0163A68F}" type="doc">
      <dgm:prSet loTypeId="urn:microsoft.com/office/officeart/2005/8/layout/hList6" loCatId="" qsTypeId="urn:microsoft.com/office/officeart/2005/8/quickstyle/simple1" qsCatId="simple" csTypeId="urn:microsoft.com/office/officeart/2005/8/colors/accent1_2" csCatId="accent1" phldr="1"/>
      <dgm:spPr/>
      <dgm:t>
        <a:bodyPr/>
        <a:lstStyle/>
        <a:p>
          <a:endParaRPr lang="en-GB"/>
        </a:p>
      </dgm:t>
    </dgm:pt>
    <dgm:pt modelId="{58B9D694-C282-3B4E-ADE0-89C885A4612E}">
      <dgm:prSet phldrT="[Text]" custT="1"/>
      <dgm:spPr>
        <a:solidFill>
          <a:schemeClr val="bg1">
            <a:lumMod val="85000"/>
          </a:schemeClr>
        </a:solidFill>
      </dgm:spPr>
      <dgm:t>
        <a:bodyPr/>
        <a:lstStyle/>
        <a:p>
          <a:pPr>
            <a:buFont typeface="Arial" panose="020B0604020202020204" pitchFamily="34" charset="0"/>
            <a:buChar char="•"/>
          </a:pPr>
          <a:r>
            <a:rPr lang="en-US" sz="1400" b="1">
              <a:solidFill>
                <a:srgbClr val="00AE9D"/>
              </a:solidFill>
              <a:latin typeface="Karla" pitchFamily="2" charset="77"/>
            </a:rPr>
            <a:t> </a:t>
          </a:r>
          <a:r>
            <a:rPr lang="en-US" sz="1400" b="1" err="1">
              <a:solidFill>
                <a:srgbClr val="00AE9D"/>
              </a:solidFill>
              <a:latin typeface="Karla" pitchFamily="2" charset="77"/>
            </a:rPr>
            <a:t>Smellibrella</a:t>
          </a:r>
          <a:r>
            <a:rPr lang="en-US" sz="1400">
              <a:solidFill>
                <a:srgbClr val="004C52"/>
              </a:solidFill>
              <a:latin typeface="Karla" pitchFamily="2" charset="77"/>
            </a:rPr>
            <a:t> </a:t>
          </a:r>
        </a:p>
        <a:p>
          <a:pPr>
            <a:buFont typeface="Arial" panose="020B0604020202020204" pitchFamily="34" charset="0"/>
            <a:buChar char="•"/>
          </a:pPr>
          <a:endParaRPr lang="en-US" sz="1200">
            <a:solidFill>
              <a:srgbClr val="004C52"/>
            </a:solidFill>
            <a:latin typeface="Karla" pitchFamily="2" charset="77"/>
          </a:endParaRPr>
        </a:p>
        <a:p>
          <a:pPr>
            <a:buFont typeface="Arial" panose="020B0604020202020204" pitchFamily="34" charset="0"/>
            <a:buChar char="•"/>
          </a:pPr>
          <a:r>
            <a:rPr lang="en-US" sz="1200">
              <a:solidFill>
                <a:srgbClr val="004C52"/>
              </a:solidFill>
              <a:latin typeface="Karla" pitchFamily="2" charset="77"/>
            </a:rPr>
            <a:t>– </a:t>
          </a:r>
          <a:r>
            <a:rPr lang="en-US" sz="1200" err="1">
              <a:solidFill>
                <a:srgbClr val="004C52"/>
              </a:solidFill>
              <a:latin typeface="Karla" pitchFamily="2" charset="77"/>
            </a:rPr>
            <a:t>til</a:t>
          </a:r>
          <a:r>
            <a:rPr lang="en-US" sz="1200">
              <a:solidFill>
                <a:srgbClr val="004C52"/>
              </a:solidFill>
              <a:latin typeface="Karla" pitchFamily="2" charset="77"/>
            </a:rPr>
            <a:t> </a:t>
          </a:r>
          <a:r>
            <a:rPr lang="en-US" sz="1200" err="1">
              <a:solidFill>
                <a:srgbClr val="004C52"/>
              </a:solidFill>
              <a:latin typeface="Karla" pitchFamily="2" charset="77"/>
            </a:rPr>
            <a:t>að</a:t>
          </a:r>
          <a:r>
            <a:rPr lang="en-US" sz="1200">
              <a:solidFill>
                <a:srgbClr val="004C52"/>
              </a:solidFill>
              <a:latin typeface="Karla" pitchFamily="2" charset="77"/>
            </a:rPr>
            <a:t> </a:t>
          </a:r>
          <a:r>
            <a:rPr lang="en-US" sz="1200" err="1">
              <a:solidFill>
                <a:srgbClr val="004C52"/>
              </a:solidFill>
              <a:latin typeface="Karla" pitchFamily="2" charset="77"/>
            </a:rPr>
            <a:t>fá</a:t>
          </a:r>
          <a:r>
            <a:rPr lang="en-US" sz="1200">
              <a:solidFill>
                <a:srgbClr val="004C52"/>
              </a:solidFill>
              <a:latin typeface="Karla" pitchFamily="2" charset="77"/>
            </a:rPr>
            <a:t> </a:t>
          </a:r>
          <a:r>
            <a:rPr lang="en-US" sz="1200" err="1">
              <a:solidFill>
                <a:srgbClr val="004C52"/>
              </a:solidFill>
              <a:latin typeface="Karla" pitchFamily="2" charset="77"/>
            </a:rPr>
            <a:t>meiri</a:t>
          </a:r>
          <a:r>
            <a:rPr lang="en-US" sz="1200">
              <a:solidFill>
                <a:srgbClr val="004C52"/>
              </a:solidFill>
              <a:latin typeface="Karla" pitchFamily="2" charset="77"/>
            </a:rPr>
            <a:t> </a:t>
          </a:r>
          <a:r>
            <a:rPr lang="en-US" sz="1200" err="1">
              <a:solidFill>
                <a:srgbClr val="004C52"/>
              </a:solidFill>
              <a:latin typeface="Karla" pitchFamily="2" charset="77"/>
            </a:rPr>
            <a:t>umferð</a:t>
          </a:r>
          <a:r>
            <a:rPr lang="en-US" sz="1200">
              <a:solidFill>
                <a:srgbClr val="004C52"/>
              </a:solidFill>
              <a:latin typeface="Karla" pitchFamily="2" charset="77"/>
            </a:rPr>
            <a:t> um </a:t>
          </a:r>
          <a:r>
            <a:rPr lang="en-US" sz="1200" err="1">
              <a:solidFill>
                <a:srgbClr val="004C52"/>
              </a:solidFill>
              <a:latin typeface="Karla" pitchFamily="2" charset="77"/>
            </a:rPr>
            <a:t>vefsíðu</a:t>
          </a:r>
          <a:r>
            <a:rPr lang="en-US" sz="1200">
              <a:solidFill>
                <a:srgbClr val="004C52"/>
              </a:solidFill>
              <a:latin typeface="Karla" pitchFamily="2" charset="77"/>
            </a:rPr>
            <a:t> </a:t>
          </a:r>
          <a:r>
            <a:rPr lang="en-US" sz="1200" err="1">
              <a:solidFill>
                <a:srgbClr val="004C52"/>
              </a:solidFill>
              <a:latin typeface="Karla" pitchFamily="2" charset="77"/>
            </a:rPr>
            <a:t>og</a:t>
          </a:r>
          <a:r>
            <a:rPr lang="en-US" sz="1200">
              <a:solidFill>
                <a:srgbClr val="004C52"/>
              </a:solidFill>
              <a:latin typeface="Karla" pitchFamily="2" charset="77"/>
            </a:rPr>
            <a:t> </a:t>
          </a:r>
          <a:r>
            <a:rPr lang="en-US" sz="1200" err="1">
              <a:solidFill>
                <a:srgbClr val="004C52"/>
              </a:solidFill>
              <a:latin typeface="Karla" pitchFamily="2" charset="77"/>
            </a:rPr>
            <a:t>auka</a:t>
          </a:r>
          <a:r>
            <a:rPr lang="en-US" sz="1200">
              <a:solidFill>
                <a:srgbClr val="004C52"/>
              </a:solidFill>
              <a:latin typeface="Karla" pitchFamily="2" charset="77"/>
            </a:rPr>
            <a:t> auglýsingatekjur</a:t>
          </a:r>
          <a:endParaRPr lang="en-GB" sz="1200"/>
        </a:p>
      </dgm:t>
    </dgm:pt>
    <dgm:pt modelId="{E8DF3E61-2F63-834D-AE22-EABEA8E19E06}" type="parTrans" cxnId="{7BD86271-6BF0-0243-AA35-91F439987CB6}">
      <dgm:prSet/>
      <dgm:spPr/>
      <dgm:t>
        <a:bodyPr/>
        <a:lstStyle/>
        <a:p>
          <a:endParaRPr lang="en-GB"/>
        </a:p>
      </dgm:t>
    </dgm:pt>
    <dgm:pt modelId="{1E01F95E-4A6B-574C-A7B8-3E89FD94572D}" type="sibTrans" cxnId="{7BD86271-6BF0-0243-AA35-91F439987CB6}">
      <dgm:prSet/>
      <dgm:spPr/>
      <dgm:t>
        <a:bodyPr/>
        <a:lstStyle/>
        <a:p>
          <a:endParaRPr lang="en-GB"/>
        </a:p>
      </dgm:t>
    </dgm:pt>
    <dgm:pt modelId="{C87F8550-38D9-BD42-B97B-317C885224E7}">
      <dgm:prSet phldrT="[Text]" custT="1"/>
      <dgm:spPr>
        <a:solidFill>
          <a:schemeClr val="bg1">
            <a:lumMod val="85000"/>
          </a:schemeClr>
        </a:solidFill>
      </dgm:spPr>
      <dgm:t>
        <a:bodyPr/>
        <a:lstStyle/>
        <a:p>
          <a:pPr>
            <a:buFont typeface="Arial" panose="020B0604020202020204" pitchFamily="34" charset="0"/>
            <a:buChar char="•"/>
          </a:pPr>
          <a:r>
            <a:rPr lang="en-US" sz="1400" b="1" err="1">
              <a:solidFill>
                <a:srgbClr val="00AE9D"/>
              </a:solidFill>
              <a:latin typeface="Karla" pitchFamily="2" charset="77"/>
            </a:rPr>
            <a:t>Áróður</a:t>
          </a:r>
          <a:endParaRPr lang="en-US" sz="1400" b="1">
            <a:solidFill>
              <a:srgbClr val="00AE9D"/>
            </a:solidFill>
            <a:latin typeface="Karla" pitchFamily="2" charset="77"/>
          </a:endParaRPr>
        </a:p>
        <a:p>
          <a:pPr>
            <a:buFont typeface="Arial" panose="020B0604020202020204" pitchFamily="34" charset="0"/>
            <a:buChar char="•"/>
          </a:pPr>
          <a:endParaRPr lang="en-US" sz="1200" b="1">
            <a:solidFill>
              <a:srgbClr val="00AE9D"/>
            </a:solidFill>
            <a:latin typeface="Karla" pitchFamily="2" charset="77"/>
          </a:endParaRPr>
        </a:p>
        <a:p>
          <a:pPr>
            <a:buFont typeface="Arial" panose="020B0604020202020204" pitchFamily="34" charset="0"/>
            <a:buChar char="•"/>
          </a:pPr>
          <a:r>
            <a:rPr lang="en-US" sz="1200">
              <a:solidFill>
                <a:srgbClr val="004C52"/>
              </a:solidFill>
              <a:latin typeface="Karla" pitchFamily="2" charset="77"/>
            </a:rPr>
            <a:t> – </a:t>
          </a:r>
          <a:r>
            <a:rPr lang="en-US" sz="1200" err="1">
              <a:solidFill>
                <a:srgbClr val="004C52"/>
              </a:solidFill>
              <a:latin typeface="Karla" pitchFamily="2" charset="77"/>
            </a:rPr>
            <a:t>til</a:t>
          </a:r>
          <a:r>
            <a:rPr lang="en-US" sz="1200">
              <a:solidFill>
                <a:srgbClr val="004C52"/>
              </a:solidFill>
              <a:latin typeface="Karla" pitchFamily="2" charset="77"/>
            </a:rPr>
            <a:t> </a:t>
          </a:r>
          <a:r>
            <a:rPr lang="en-US" sz="1200" err="1">
              <a:solidFill>
                <a:srgbClr val="004C52"/>
              </a:solidFill>
              <a:latin typeface="Karla" pitchFamily="2" charset="77"/>
            </a:rPr>
            <a:t>að</a:t>
          </a:r>
          <a:r>
            <a:rPr lang="en-US" sz="1200">
              <a:solidFill>
                <a:srgbClr val="004C52"/>
              </a:solidFill>
              <a:latin typeface="Karla" pitchFamily="2" charset="77"/>
            </a:rPr>
            <a:t> villa um </a:t>
          </a:r>
          <a:r>
            <a:rPr lang="en-US" sz="1200" err="1">
              <a:solidFill>
                <a:srgbClr val="004C52"/>
              </a:solidFill>
              <a:latin typeface="Karla" pitchFamily="2" charset="77"/>
            </a:rPr>
            <a:t>fyrir</a:t>
          </a:r>
          <a:r>
            <a:rPr lang="en-US" sz="1200">
              <a:solidFill>
                <a:srgbClr val="004C52"/>
              </a:solidFill>
              <a:latin typeface="Karla" pitchFamily="2" charset="77"/>
            </a:rPr>
            <a:t> </a:t>
          </a:r>
          <a:r>
            <a:rPr lang="en-US" sz="1200" err="1">
              <a:solidFill>
                <a:srgbClr val="004C52"/>
              </a:solidFill>
              <a:latin typeface="Karla" pitchFamily="2" charset="77"/>
            </a:rPr>
            <a:t>lesendum</a:t>
          </a:r>
          <a:r>
            <a:rPr lang="en-US" sz="1200">
              <a:solidFill>
                <a:srgbClr val="004C52"/>
              </a:solidFill>
              <a:latin typeface="Karla" pitchFamily="2" charset="77"/>
            </a:rPr>
            <a:t> </a:t>
          </a:r>
          <a:r>
            <a:rPr lang="en-US" sz="1200" err="1">
              <a:solidFill>
                <a:srgbClr val="004C52"/>
              </a:solidFill>
              <a:latin typeface="Karla" pitchFamily="2" charset="77"/>
            </a:rPr>
            <a:t>og</a:t>
          </a:r>
          <a:r>
            <a:rPr lang="en-US" sz="1200">
              <a:solidFill>
                <a:srgbClr val="004C52"/>
              </a:solidFill>
              <a:latin typeface="Karla" pitchFamily="2" charset="77"/>
            </a:rPr>
            <a:t> </a:t>
          </a:r>
          <a:r>
            <a:rPr lang="en-US" sz="1200" err="1">
              <a:solidFill>
                <a:srgbClr val="004C52"/>
              </a:solidFill>
              <a:latin typeface="Karla" pitchFamily="2" charset="77"/>
            </a:rPr>
            <a:t>halda</a:t>
          </a:r>
          <a:r>
            <a:rPr lang="en-US" sz="1200">
              <a:solidFill>
                <a:srgbClr val="004C52"/>
              </a:solidFill>
              <a:latin typeface="Karla" pitchFamily="2" charset="77"/>
            </a:rPr>
            <a:t> </a:t>
          </a:r>
          <a:r>
            <a:rPr lang="en-US" sz="1200" err="1">
              <a:solidFill>
                <a:srgbClr val="004C52"/>
              </a:solidFill>
              <a:latin typeface="Karla" pitchFamily="2" charset="77"/>
            </a:rPr>
            <a:t>á</a:t>
          </a:r>
          <a:r>
            <a:rPr lang="en-US" sz="1200">
              <a:solidFill>
                <a:srgbClr val="004C52"/>
              </a:solidFill>
              <a:latin typeface="Karla" pitchFamily="2" charset="77"/>
            </a:rPr>
            <a:t> </a:t>
          </a:r>
          <a:r>
            <a:rPr lang="en-US" sz="1200" err="1">
              <a:solidFill>
                <a:srgbClr val="004C52"/>
              </a:solidFill>
              <a:latin typeface="Karla" pitchFamily="2" charset="77"/>
            </a:rPr>
            <a:t>lofti</a:t>
          </a:r>
          <a:r>
            <a:rPr lang="en-US" sz="1200">
              <a:solidFill>
                <a:srgbClr val="004C52"/>
              </a:solidFill>
              <a:latin typeface="Karla" pitchFamily="2" charset="77"/>
            </a:rPr>
            <a:t> </a:t>
          </a:r>
          <a:r>
            <a:rPr lang="en-US" sz="1200" err="1">
              <a:solidFill>
                <a:srgbClr val="004C52"/>
              </a:solidFill>
              <a:latin typeface="Karla" pitchFamily="2" charset="77"/>
            </a:rPr>
            <a:t>hlutdrægnu</a:t>
          </a:r>
          <a:r>
            <a:rPr lang="en-US" sz="1200">
              <a:solidFill>
                <a:srgbClr val="004C52"/>
              </a:solidFill>
              <a:latin typeface="Karla" pitchFamily="2" charset="77"/>
            </a:rPr>
            <a:t> sjónarhorni</a:t>
          </a:r>
          <a:endParaRPr lang="en-GB" sz="1000"/>
        </a:p>
      </dgm:t>
    </dgm:pt>
    <dgm:pt modelId="{A5CB97C4-BD8D-6349-9D66-DF5E237D497C}" type="parTrans" cxnId="{2FF3608B-F918-0444-95D3-857966A9C97B}">
      <dgm:prSet/>
      <dgm:spPr/>
      <dgm:t>
        <a:bodyPr/>
        <a:lstStyle/>
        <a:p>
          <a:endParaRPr lang="en-GB"/>
        </a:p>
      </dgm:t>
    </dgm:pt>
    <dgm:pt modelId="{2D5E7A67-2013-134F-97E2-607107C5382D}" type="sibTrans" cxnId="{2FF3608B-F918-0444-95D3-857966A9C97B}">
      <dgm:prSet/>
      <dgm:spPr/>
      <dgm:t>
        <a:bodyPr/>
        <a:lstStyle/>
        <a:p>
          <a:endParaRPr lang="en-GB"/>
        </a:p>
      </dgm:t>
    </dgm:pt>
    <dgm:pt modelId="{F81E4726-3251-254B-BAE2-8378CD039A67}">
      <dgm:prSet phldrT="[Text]" custT="1"/>
      <dgm:spPr>
        <a:solidFill>
          <a:schemeClr val="bg1">
            <a:lumMod val="85000"/>
          </a:schemeClr>
        </a:solidFill>
      </dgm:spPr>
      <dgm:t>
        <a:bodyPr/>
        <a:lstStyle/>
        <a:p>
          <a:pPr>
            <a:buFont typeface="Arial" panose="020B0604020202020204" pitchFamily="34" charset="0"/>
            <a:buChar char="•"/>
          </a:pPr>
          <a:r>
            <a:rPr lang="en-US" sz="1400" b="1" err="1">
              <a:solidFill>
                <a:srgbClr val="00AE9D"/>
              </a:solidFill>
              <a:latin typeface="Karla" pitchFamily="2" charset="77"/>
            </a:rPr>
            <a:t>Háðsádeila</a:t>
          </a:r>
          <a:r>
            <a:rPr lang="en-US" sz="1400" b="1">
              <a:solidFill>
                <a:srgbClr val="00AE9D"/>
              </a:solidFill>
              <a:latin typeface="Karla" pitchFamily="2" charset="77"/>
            </a:rPr>
            <a:t>/</a:t>
          </a:r>
        </a:p>
        <a:p>
          <a:pPr>
            <a:buFont typeface="Arial" panose="020B0604020202020204" pitchFamily="34" charset="0"/>
            <a:buChar char="•"/>
          </a:pPr>
          <a:r>
            <a:rPr lang="en-US" sz="1400" b="1" err="1">
              <a:solidFill>
                <a:srgbClr val="00AE9D"/>
              </a:solidFill>
              <a:latin typeface="Karla" pitchFamily="2" charset="77"/>
            </a:rPr>
            <a:t>Skopstæling</a:t>
          </a:r>
          <a:endParaRPr lang="en-US" sz="1200" b="1">
            <a:solidFill>
              <a:srgbClr val="00AE9D"/>
            </a:solidFill>
            <a:latin typeface="Karla" pitchFamily="2" charset="77"/>
          </a:endParaRPr>
        </a:p>
        <a:p>
          <a:pPr>
            <a:buFont typeface="Arial" panose="020B0604020202020204" pitchFamily="34" charset="0"/>
            <a:buChar char="•"/>
          </a:pPr>
          <a:endParaRPr lang="en-US" sz="1200" b="1">
            <a:solidFill>
              <a:srgbClr val="00AE9D"/>
            </a:solidFill>
            <a:latin typeface="Karla" pitchFamily="2" charset="77"/>
          </a:endParaRPr>
        </a:p>
        <a:p>
          <a:pPr>
            <a:buFont typeface="Arial" panose="020B0604020202020204" pitchFamily="34" charset="0"/>
            <a:buChar char="•"/>
          </a:pPr>
          <a:r>
            <a:rPr lang="en-US" sz="1200" b="1">
              <a:solidFill>
                <a:srgbClr val="00AE9D"/>
              </a:solidFill>
              <a:latin typeface="Karla" pitchFamily="2" charset="77"/>
            </a:rPr>
            <a:t> </a:t>
          </a:r>
          <a:r>
            <a:rPr lang="en-US" sz="1200">
              <a:solidFill>
                <a:srgbClr val="004C52"/>
              </a:solidFill>
              <a:latin typeface="Karla" pitchFamily="2" charset="77"/>
            </a:rPr>
            <a:t>- </a:t>
          </a:r>
          <a:r>
            <a:rPr lang="en-US" sz="1200" err="1">
              <a:solidFill>
                <a:srgbClr val="004C52"/>
              </a:solidFill>
              <a:latin typeface="Karla" pitchFamily="2" charset="77"/>
            </a:rPr>
            <a:t>til</a:t>
          </a:r>
          <a:r>
            <a:rPr lang="en-US" sz="1200">
              <a:solidFill>
                <a:srgbClr val="004C52"/>
              </a:solidFill>
              <a:latin typeface="Karla" pitchFamily="2" charset="77"/>
            </a:rPr>
            <a:t> skemmtunar </a:t>
          </a:r>
          <a:r>
            <a:rPr lang="en-US" sz="1200" err="1">
              <a:solidFill>
                <a:srgbClr val="004C52"/>
              </a:solidFill>
              <a:latin typeface="Karla" pitchFamily="2" charset="77"/>
            </a:rPr>
            <a:t>og</a:t>
          </a:r>
          <a:r>
            <a:rPr lang="en-US" sz="1200">
              <a:solidFill>
                <a:srgbClr val="004C52"/>
              </a:solidFill>
              <a:latin typeface="Karla" pitchFamily="2" charset="77"/>
            </a:rPr>
            <a:t> </a:t>
          </a:r>
          <a:r>
            <a:rPr lang="en-US" sz="1200" err="1">
              <a:solidFill>
                <a:srgbClr val="004C52"/>
              </a:solidFill>
              <a:latin typeface="Karla" pitchFamily="2" charset="77"/>
            </a:rPr>
            <a:t>skopstælingar</a:t>
          </a:r>
          <a:endParaRPr lang="en-US" sz="1200">
            <a:solidFill>
              <a:srgbClr val="004C52"/>
            </a:solidFill>
            <a:latin typeface="Karla" pitchFamily="2" charset="77"/>
          </a:endParaRPr>
        </a:p>
        <a:p>
          <a:pPr>
            <a:buFont typeface="Arial" panose="020B0604020202020204" pitchFamily="34" charset="0"/>
            <a:buChar char="•"/>
          </a:pPr>
          <a:endParaRPr lang="en-GB" sz="1200"/>
        </a:p>
      </dgm:t>
    </dgm:pt>
    <dgm:pt modelId="{59819941-DB5B-1A44-BF8B-5D2957772995}" type="parTrans" cxnId="{889022F2-0F59-1449-9BBE-A8D49539EE31}">
      <dgm:prSet/>
      <dgm:spPr/>
      <dgm:t>
        <a:bodyPr/>
        <a:lstStyle/>
        <a:p>
          <a:endParaRPr lang="en-GB"/>
        </a:p>
      </dgm:t>
    </dgm:pt>
    <dgm:pt modelId="{3D20B5B7-2C03-D043-978E-C80E2B2FD383}" type="sibTrans" cxnId="{889022F2-0F59-1449-9BBE-A8D49539EE31}">
      <dgm:prSet/>
      <dgm:spPr/>
      <dgm:t>
        <a:bodyPr/>
        <a:lstStyle/>
        <a:p>
          <a:endParaRPr lang="en-GB"/>
        </a:p>
      </dgm:t>
    </dgm:pt>
    <dgm:pt modelId="{5AF1E991-CF67-B243-A7C7-746C9F0ACD99}">
      <dgm:prSet custT="1"/>
      <dgm:spPr>
        <a:solidFill>
          <a:schemeClr val="bg1">
            <a:lumMod val="85000"/>
          </a:schemeClr>
        </a:solidFill>
      </dgm:spPr>
      <dgm:t>
        <a:bodyPr/>
        <a:lstStyle/>
        <a:p>
          <a:pPr rtl="0"/>
          <a:r>
            <a:rPr lang="en-US" sz="1100" b="1" err="1">
              <a:solidFill>
                <a:srgbClr val="00AE9D"/>
              </a:solidFill>
              <a:latin typeface="Karla" pitchFamily="2" charset="77"/>
            </a:rPr>
            <a:t>Hroðvirkningsleg</a:t>
          </a:r>
          <a:r>
            <a:rPr lang="en-US" sz="1100" b="1">
              <a:solidFill>
                <a:srgbClr val="00AE9D"/>
              </a:solidFill>
              <a:latin typeface="Karla" pitchFamily="2" charset="77"/>
            </a:rPr>
            <a:t> </a:t>
          </a:r>
          <a:r>
            <a:rPr lang="en-US" sz="1100" b="1" err="1">
              <a:solidFill>
                <a:srgbClr val="00AE9D"/>
              </a:solidFill>
              <a:latin typeface="Karla" pitchFamily="2" charset="77"/>
            </a:rPr>
            <a:t>blaðamennska</a:t>
          </a:r>
          <a:endParaRPr lang="en-US" sz="1100" b="1">
            <a:solidFill>
              <a:srgbClr val="00AE9D"/>
            </a:solidFill>
            <a:latin typeface="Karla" pitchFamily="2" charset="77"/>
          </a:endParaRPr>
        </a:p>
        <a:p>
          <a:pPr rtl="0"/>
          <a:r>
            <a:rPr lang="en-US" sz="1200">
              <a:solidFill>
                <a:srgbClr val="004C52"/>
              </a:solidFill>
              <a:latin typeface="Karla" pitchFamily="2" charset="77"/>
            </a:rPr>
            <a:t>– </a:t>
          </a:r>
          <a:r>
            <a:rPr lang="en-US" sz="1200" err="1">
              <a:solidFill>
                <a:srgbClr val="004C52"/>
              </a:solidFill>
              <a:latin typeface="Karla" pitchFamily="2" charset="77"/>
            </a:rPr>
            <a:t>óáreiðanlegar</a:t>
          </a:r>
          <a:r>
            <a:rPr lang="en-US" sz="1200">
              <a:solidFill>
                <a:srgbClr val="004C52"/>
              </a:solidFill>
              <a:latin typeface="Karla" pitchFamily="2" charset="77"/>
            </a:rPr>
            <a:t> </a:t>
          </a:r>
          <a:r>
            <a:rPr lang="en-US" sz="1200" err="1">
              <a:solidFill>
                <a:srgbClr val="004C52"/>
              </a:solidFill>
              <a:latin typeface="Karla" pitchFamily="2" charset="77"/>
            </a:rPr>
            <a:t>upplýsingar</a:t>
          </a:r>
          <a:r>
            <a:rPr lang="en-US" sz="1200">
              <a:solidFill>
                <a:srgbClr val="004C52"/>
              </a:solidFill>
              <a:latin typeface="Karla" pitchFamily="2" charset="77"/>
            </a:rPr>
            <a:t> </a:t>
          </a:r>
          <a:r>
            <a:rPr lang="en-US" sz="1200" err="1">
              <a:solidFill>
                <a:srgbClr val="004C52"/>
              </a:solidFill>
              <a:latin typeface="Karla" pitchFamily="2" charset="77"/>
            </a:rPr>
            <a:t>þar</a:t>
          </a:r>
          <a:r>
            <a:rPr lang="en-US" sz="1200">
              <a:solidFill>
                <a:srgbClr val="004C52"/>
              </a:solidFill>
              <a:latin typeface="Karla" pitchFamily="2" charset="77"/>
            </a:rPr>
            <a:t> </a:t>
          </a:r>
          <a:r>
            <a:rPr lang="en-US" sz="1200" err="1">
              <a:solidFill>
                <a:srgbClr val="004C52"/>
              </a:solidFill>
              <a:latin typeface="Karla" pitchFamily="2" charset="77"/>
            </a:rPr>
            <a:t>sem</a:t>
          </a:r>
          <a:r>
            <a:rPr lang="en-US" sz="1200">
              <a:solidFill>
                <a:srgbClr val="004C52"/>
              </a:solidFill>
              <a:latin typeface="Karla" pitchFamily="2" charset="77"/>
            </a:rPr>
            <a:t> ekki er </a:t>
          </a:r>
          <a:r>
            <a:rPr lang="en-US" sz="1200" err="1">
              <a:solidFill>
                <a:srgbClr val="004C52"/>
              </a:solidFill>
              <a:latin typeface="Karla" pitchFamily="2" charset="77"/>
            </a:rPr>
            <a:t>búið</a:t>
          </a:r>
          <a:r>
            <a:rPr lang="en-US" sz="1200">
              <a:solidFill>
                <a:srgbClr val="004C52"/>
              </a:solidFill>
              <a:latin typeface="Karla" pitchFamily="2" charset="77"/>
            </a:rPr>
            <a:t> </a:t>
          </a:r>
          <a:r>
            <a:rPr lang="en-US" sz="1200" err="1">
              <a:solidFill>
                <a:srgbClr val="004C52"/>
              </a:solidFill>
              <a:latin typeface="Karla" pitchFamily="2" charset="77"/>
            </a:rPr>
            <a:t>að</a:t>
          </a:r>
          <a:r>
            <a:rPr lang="en-US" sz="1200">
              <a:solidFill>
                <a:srgbClr val="004C52"/>
              </a:solidFill>
              <a:latin typeface="Karla" pitchFamily="2" charset="77"/>
            </a:rPr>
            <a:t> </a:t>
          </a:r>
          <a:r>
            <a:rPr lang="en-US" sz="1200" err="1">
              <a:solidFill>
                <a:srgbClr val="004C52"/>
              </a:solidFill>
              <a:latin typeface="Karla" pitchFamily="2" charset="77"/>
            </a:rPr>
            <a:t>athuga</a:t>
          </a:r>
          <a:r>
            <a:rPr lang="en-US" sz="1200">
              <a:solidFill>
                <a:srgbClr val="004C52"/>
              </a:solidFill>
              <a:latin typeface="Karla" pitchFamily="2" charset="77"/>
            </a:rPr>
            <a:t> </a:t>
          </a:r>
          <a:r>
            <a:rPr lang="en-US" sz="1200" err="1">
              <a:solidFill>
                <a:srgbClr val="004C52"/>
              </a:solidFill>
              <a:latin typeface="Karla" pitchFamily="2" charset="77"/>
            </a:rPr>
            <a:t>allar</a:t>
          </a:r>
          <a:r>
            <a:rPr lang="en-US" sz="1200">
              <a:solidFill>
                <a:srgbClr val="004C52"/>
              </a:solidFill>
              <a:latin typeface="Karla" pitchFamily="2" charset="77"/>
            </a:rPr>
            <a:t> staðreyndir</a:t>
          </a:r>
        </a:p>
      </dgm:t>
    </dgm:pt>
    <dgm:pt modelId="{091B976B-DEFC-2C44-A9AD-F2F119C159C0}" type="parTrans" cxnId="{0756BF86-EA70-0F4B-BE8B-9E3FF247E66A}">
      <dgm:prSet/>
      <dgm:spPr/>
      <dgm:t>
        <a:bodyPr/>
        <a:lstStyle/>
        <a:p>
          <a:endParaRPr lang="en-GB"/>
        </a:p>
      </dgm:t>
    </dgm:pt>
    <dgm:pt modelId="{DD4CA59E-E3ED-314D-8423-7A15D8379301}" type="sibTrans" cxnId="{0756BF86-EA70-0F4B-BE8B-9E3FF247E66A}">
      <dgm:prSet/>
      <dgm:spPr/>
      <dgm:t>
        <a:bodyPr/>
        <a:lstStyle/>
        <a:p>
          <a:endParaRPr lang="en-GB"/>
        </a:p>
      </dgm:t>
    </dgm:pt>
    <dgm:pt modelId="{BC45B4C1-6F4D-D847-8AB8-5F5C75ABEE38}">
      <dgm:prSet custT="1"/>
      <dgm:spPr>
        <a:solidFill>
          <a:schemeClr val="bg1">
            <a:lumMod val="85000"/>
          </a:schemeClr>
        </a:solidFill>
      </dgm:spPr>
      <dgm:t>
        <a:bodyPr/>
        <a:lstStyle/>
        <a:p>
          <a:pPr rtl="0"/>
          <a:r>
            <a:rPr lang="en-US" sz="1400" b="1" err="1">
              <a:solidFill>
                <a:srgbClr val="00AE9D"/>
              </a:solidFill>
              <a:latin typeface="Karla" pitchFamily="2" charset="77"/>
            </a:rPr>
            <a:t>Villandi</a:t>
          </a:r>
          <a:r>
            <a:rPr lang="en-US" sz="1400" b="1">
              <a:solidFill>
                <a:srgbClr val="00AE9D"/>
              </a:solidFill>
              <a:latin typeface="Karla" pitchFamily="2" charset="77"/>
            </a:rPr>
            <a:t> </a:t>
          </a:r>
          <a:r>
            <a:rPr lang="en-US" sz="1400" b="1" err="1">
              <a:solidFill>
                <a:srgbClr val="00AE9D"/>
              </a:solidFill>
              <a:latin typeface="Karla" pitchFamily="2" charset="77"/>
            </a:rPr>
            <a:t>fyrirsagnir</a:t>
          </a:r>
          <a:endParaRPr lang="en-US" sz="1400" b="1">
            <a:solidFill>
              <a:srgbClr val="00AE9D"/>
            </a:solidFill>
            <a:latin typeface="Karla" pitchFamily="2" charset="77"/>
          </a:endParaRPr>
        </a:p>
        <a:p>
          <a:pPr rtl="0"/>
          <a:endParaRPr lang="en-US" sz="1200" b="1">
            <a:solidFill>
              <a:srgbClr val="00AE9D"/>
            </a:solidFill>
            <a:latin typeface="Karla" pitchFamily="2" charset="77"/>
          </a:endParaRPr>
        </a:p>
        <a:p>
          <a:pPr rtl="0"/>
          <a:r>
            <a:rPr lang="en-US" sz="1200" b="1">
              <a:solidFill>
                <a:srgbClr val="00AE9D"/>
              </a:solidFill>
              <a:latin typeface="Karla" pitchFamily="2" charset="77"/>
            </a:rPr>
            <a:t> </a:t>
          </a:r>
          <a:r>
            <a:rPr lang="en-US" sz="1200">
              <a:solidFill>
                <a:srgbClr val="004C52"/>
              </a:solidFill>
              <a:latin typeface="Karla" pitchFamily="2" charset="77"/>
            </a:rPr>
            <a:t>– geta </a:t>
          </a:r>
          <a:r>
            <a:rPr lang="en-US" sz="1200" err="1">
              <a:solidFill>
                <a:srgbClr val="004C52"/>
              </a:solidFill>
              <a:latin typeface="Karla" pitchFamily="2" charset="77"/>
            </a:rPr>
            <a:t>farið</a:t>
          </a:r>
          <a:r>
            <a:rPr lang="en-US" sz="1200">
              <a:solidFill>
                <a:srgbClr val="004C52"/>
              </a:solidFill>
              <a:latin typeface="Karla" pitchFamily="2" charset="77"/>
            </a:rPr>
            <a:t> </a:t>
          </a:r>
          <a:r>
            <a:rPr lang="en-US" sz="1200" err="1">
              <a:solidFill>
                <a:srgbClr val="004C52"/>
              </a:solidFill>
              <a:latin typeface="Karla" pitchFamily="2" charset="77"/>
            </a:rPr>
            <a:t>víða</a:t>
          </a:r>
          <a:r>
            <a:rPr lang="en-US" sz="1200">
              <a:solidFill>
                <a:srgbClr val="004C52"/>
              </a:solidFill>
              <a:latin typeface="Karla" pitchFamily="2" charset="77"/>
            </a:rPr>
            <a:t> </a:t>
          </a:r>
          <a:r>
            <a:rPr lang="en-US" sz="1200" err="1">
              <a:solidFill>
                <a:srgbClr val="004C52"/>
              </a:solidFill>
              <a:latin typeface="Karla" pitchFamily="2" charset="77"/>
            </a:rPr>
            <a:t>á</a:t>
          </a:r>
          <a:r>
            <a:rPr lang="en-US" sz="1200">
              <a:solidFill>
                <a:srgbClr val="004C52"/>
              </a:solidFill>
              <a:latin typeface="Karla" pitchFamily="2" charset="77"/>
            </a:rPr>
            <a:t> samfélagsmiðlum</a:t>
          </a:r>
        </a:p>
      </dgm:t>
    </dgm:pt>
    <dgm:pt modelId="{C57A4B91-5C41-C344-9EDA-185EEC55FDD4}" type="parTrans" cxnId="{D8B1C61C-9EC8-E440-9E79-13434302B33A}">
      <dgm:prSet/>
      <dgm:spPr/>
      <dgm:t>
        <a:bodyPr/>
        <a:lstStyle/>
        <a:p>
          <a:endParaRPr lang="en-GB"/>
        </a:p>
      </dgm:t>
    </dgm:pt>
    <dgm:pt modelId="{71F3720E-B959-4145-96F9-F221E13CC83B}" type="sibTrans" cxnId="{D8B1C61C-9EC8-E440-9E79-13434302B33A}">
      <dgm:prSet/>
      <dgm:spPr/>
      <dgm:t>
        <a:bodyPr/>
        <a:lstStyle/>
        <a:p>
          <a:endParaRPr lang="en-GB"/>
        </a:p>
      </dgm:t>
    </dgm:pt>
    <dgm:pt modelId="{FEFF0AF3-71DE-1C4E-896F-B5E5486E8A32}">
      <dgm:prSet custT="1"/>
      <dgm:spPr>
        <a:solidFill>
          <a:schemeClr val="bg1">
            <a:lumMod val="85000"/>
          </a:schemeClr>
        </a:solidFill>
      </dgm:spPr>
      <dgm:t>
        <a:bodyPr/>
        <a:lstStyle/>
        <a:p>
          <a:pPr rtl="0"/>
          <a:r>
            <a:rPr lang="en-US" sz="1400" b="1" err="1">
              <a:solidFill>
                <a:srgbClr val="00AE9D"/>
              </a:solidFill>
              <a:latin typeface="Karla" pitchFamily="2" charset="77"/>
            </a:rPr>
            <a:t>Hlutdrægni</a:t>
          </a:r>
          <a:r>
            <a:rPr lang="en-US" sz="1400" b="1">
              <a:solidFill>
                <a:srgbClr val="00AE9D"/>
              </a:solidFill>
              <a:latin typeface="Karla" pitchFamily="2" charset="77"/>
            </a:rPr>
            <a:t>/</a:t>
          </a:r>
        </a:p>
        <a:p>
          <a:pPr rtl="0"/>
          <a:r>
            <a:rPr lang="en-US" sz="1400" b="1">
              <a:solidFill>
                <a:srgbClr val="00AE9D"/>
              </a:solidFill>
              <a:latin typeface="Karla" pitchFamily="2" charset="77"/>
            </a:rPr>
            <a:t>“</a:t>
          </a:r>
          <a:r>
            <a:rPr lang="en-US" sz="1400" b="1" err="1">
              <a:solidFill>
                <a:srgbClr val="00AE9D"/>
              </a:solidFill>
              <a:latin typeface="Karla" pitchFamily="2" charset="77"/>
            </a:rPr>
            <a:t>litaðar</a:t>
          </a:r>
          <a:r>
            <a:rPr lang="en-US" sz="1400" b="1">
              <a:solidFill>
                <a:srgbClr val="00AE9D"/>
              </a:solidFill>
              <a:latin typeface="Karla" pitchFamily="2" charset="77"/>
            </a:rPr>
            <a:t>” </a:t>
          </a:r>
          <a:r>
            <a:rPr lang="en-US" sz="1400" b="1" err="1">
              <a:solidFill>
                <a:srgbClr val="00AE9D"/>
              </a:solidFill>
              <a:latin typeface="Karla" pitchFamily="2" charset="77"/>
            </a:rPr>
            <a:t>fréttir</a:t>
          </a:r>
          <a:endParaRPr lang="en-US" sz="1400">
            <a:solidFill>
              <a:srgbClr val="004C52"/>
            </a:solidFill>
            <a:latin typeface="Karla" pitchFamily="2" charset="77"/>
          </a:endParaRPr>
        </a:p>
        <a:p>
          <a:pPr rtl="0"/>
          <a:r>
            <a:rPr lang="en-US" sz="1200">
              <a:solidFill>
                <a:srgbClr val="004C52"/>
              </a:solidFill>
              <a:latin typeface="Karla" pitchFamily="2" charset="77"/>
            </a:rPr>
            <a:t>– </a:t>
          </a:r>
          <a:r>
            <a:rPr lang="en-US" sz="1200" err="1">
              <a:solidFill>
                <a:srgbClr val="004C52"/>
              </a:solidFill>
              <a:latin typeface="Karla" pitchFamily="2" charset="77"/>
            </a:rPr>
            <a:t>margir</a:t>
          </a:r>
          <a:r>
            <a:rPr lang="en-US" sz="1200">
              <a:solidFill>
                <a:srgbClr val="004C52"/>
              </a:solidFill>
              <a:latin typeface="Karla" pitchFamily="2" charset="77"/>
            </a:rPr>
            <a:t> </a:t>
          </a:r>
          <a:r>
            <a:rPr lang="en-US" sz="1200" err="1">
              <a:solidFill>
                <a:srgbClr val="004C52"/>
              </a:solidFill>
              <a:latin typeface="Karla" pitchFamily="2" charset="77"/>
            </a:rPr>
            <a:t>laðast</a:t>
          </a:r>
          <a:r>
            <a:rPr lang="en-US" sz="1200">
              <a:solidFill>
                <a:srgbClr val="004C52"/>
              </a:solidFill>
              <a:latin typeface="Karla" pitchFamily="2" charset="77"/>
            </a:rPr>
            <a:t> </a:t>
          </a:r>
          <a:r>
            <a:rPr lang="en-US" sz="1200" err="1">
              <a:solidFill>
                <a:srgbClr val="004C52"/>
              </a:solidFill>
              <a:latin typeface="Karla" pitchFamily="2" charset="77"/>
            </a:rPr>
            <a:t>að</a:t>
          </a:r>
          <a:r>
            <a:rPr lang="en-US" sz="1200">
              <a:solidFill>
                <a:srgbClr val="004C52"/>
              </a:solidFill>
              <a:latin typeface="Karla" pitchFamily="2" charset="77"/>
            </a:rPr>
            <a:t> </a:t>
          </a:r>
          <a:r>
            <a:rPr lang="en-US" sz="1200" err="1">
              <a:solidFill>
                <a:srgbClr val="004C52"/>
              </a:solidFill>
              <a:latin typeface="Karla" pitchFamily="2" charset="77"/>
            </a:rPr>
            <a:t>fréttum</a:t>
          </a:r>
          <a:r>
            <a:rPr lang="en-US" sz="1200">
              <a:solidFill>
                <a:srgbClr val="004C52"/>
              </a:solidFill>
              <a:latin typeface="Karla" pitchFamily="2" charset="77"/>
            </a:rPr>
            <a:t> </a:t>
          </a:r>
          <a:r>
            <a:rPr lang="en-US" sz="1200" err="1">
              <a:solidFill>
                <a:srgbClr val="004C52"/>
              </a:solidFill>
              <a:latin typeface="Karla" pitchFamily="2" charset="77"/>
            </a:rPr>
            <a:t>eða</a:t>
          </a:r>
          <a:r>
            <a:rPr lang="en-US" sz="1200">
              <a:solidFill>
                <a:srgbClr val="004C52"/>
              </a:solidFill>
              <a:latin typeface="Karla" pitchFamily="2" charset="77"/>
            </a:rPr>
            <a:t> </a:t>
          </a:r>
          <a:r>
            <a:rPr lang="en-US" sz="1200" err="1">
              <a:solidFill>
                <a:srgbClr val="004C52"/>
              </a:solidFill>
              <a:latin typeface="Karla" pitchFamily="2" charset="77"/>
            </a:rPr>
            <a:t>sögum</a:t>
          </a:r>
          <a:r>
            <a:rPr lang="en-US" sz="1200">
              <a:solidFill>
                <a:srgbClr val="004C52"/>
              </a:solidFill>
              <a:latin typeface="Karla" pitchFamily="2" charset="77"/>
            </a:rPr>
            <a:t> </a:t>
          </a:r>
          <a:r>
            <a:rPr lang="en-US" sz="1200" err="1">
              <a:solidFill>
                <a:srgbClr val="004C52"/>
              </a:solidFill>
              <a:latin typeface="Karla" pitchFamily="2" charset="77"/>
            </a:rPr>
            <a:t>sem</a:t>
          </a:r>
          <a:r>
            <a:rPr lang="en-US" sz="1200">
              <a:solidFill>
                <a:srgbClr val="004C52"/>
              </a:solidFill>
              <a:latin typeface="Karla" pitchFamily="2" charset="77"/>
            </a:rPr>
            <a:t> </a:t>
          </a:r>
          <a:r>
            <a:rPr lang="en-US" sz="1200" err="1">
              <a:solidFill>
                <a:srgbClr val="004C52"/>
              </a:solidFill>
              <a:latin typeface="Karla" pitchFamily="2" charset="77"/>
            </a:rPr>
            <a:t>staðfesta</a:t>
          </a:r>
          <a:r>
            <a:rPr lang="en-US" sz="1200">
              <a:solidFill>
                <a:srgbClr val="004C52"/>
              </a:solidFill>
              <a:latin typeface="Karla" pitchFamily="2" charset="77"/>
            </a:rPr>
            <a:t> </a:t>
          </a:r>
          <a:r>
            <a:rPr lang="en-US" sz="1200" err="1">
              <a:solidFill>
                <a:srgbClr val="004C52"/>
              </a:solidFill>
              <a:latin typeface="Karla" pitchFamily="2" charset="77"/>
            </a:rPr>
            <a:t>skoðanir</a:t>
          </a:r>
          <a:r>
            <a:rPr lang="en-US" sz="1200">
              <a:solidFill>
                <a:srgbClr val="004C52"/>
              </a:solidFill>
              <a:latin typeface="Karla" pitchFamily="2" charset="77"/>
            </a:rPr>
            <a:t> </a:t>
          </a:r>
          <a:r>
            <a:rPr lang="en-US" sz="1200" err="1">
              <a:solidFill>
                <a:srgbClr val="004C52"/>
              </a:solidFill>
              <a:latin typeface="Karla" pitchFamily="2" charset="77"/>
            </a:rPr>
            <a:t>þeirra</a:t>
          </a:r>
          <a:r>
            <a:rPr lang="en-US" sz="1200">
              <a:solidFill>
                <a:srgbClr val="004C52"/>
              </a:solidFill>
              <a:latin typeface="Karla" pitchFamily="2" charset="77"/>
            </a:rPr>
            <a:t> </a:t>
          </a:r>
          <a:r>
            <a:rPr lang="en-US" sz="1200" err="1">
              <a:solidFill>
                <a:srgbClr val="004C52"/>
              </a:solidFill>
              <a:latin typeface="Karla" pitchFamily="2" charset="77"/>
            </a:rPr>
            <a:t>og</a:t>
          </a:r>
          <a:r>
            <a:rPr lang="en-US" sz="1200">
              <a:solidFill>
                <a:srgbClr val="004C52"/>
              </a:solidFill>
              <a:latin typeface="Karla" pitchFamily="2" charset="77"/>
            </a:rPr>
            <a:t> </a:t>
          </a:r>
          <a:r>
            <a:rPr lang="en-US" sz="1200" err="1">
              <a:solidFill>
                <a:srgbClr val="004C52"/>
              </a:solidFill>
              <a:latin typeface="Karla" pitchFamily="2" charset="77"/>
            </a:rPr>
            <a:t>hlutdrægni</a:t>
          </a:r>
          <a:r>
            <a:rPr lang="en-US" sz="1200">
              <a:solidFill>
                <a:srgbClr val="004C52"/>
              </a:solidFill>
              <a:latin typeface="Karla" pitchFamily="2" charset="77"/>
            </a:rPr>
            <a:t>. </a:t>
          </a:r>
          <a:r>
            <a:rPr lang="en-US" sz="1200" err="1">
              <a:solidFill>
                <a:srgbClr val="004C52"/>
              </a:solidFill>
              <a:latin typeface="Karla" pitchFamily="2" charset="77"/>
            </a:rPr>
            <a:t>Falsfréttir</a:t>
          </a:r>
          <a:r>
            <a:rPr lang="en-US" sz="1200">
              <a:solidFill>
                <a:srgbClr val="004C52"/>
              </a:solidFill>
              <a:latin typeface="Karla" pitchFamily="2" charset="77"/>
            </a:rPr>
            <a:t> </a:t>
          </a:r>
          <a:r>
            <a:rPr lang="en-US" sz="1200" err="1">
              <a:solidFill>
                <a:srgbClr val="004C52"/>
              </a:solidFill>
              <a:latin typeface="Karla" pitchFamily="2" charset="77"/>
            </a:rPr>
            <a:t>gera</a:t>
          </a:r>
          <a:r>
            <a:rPr lang="en-US" sz="1200">
              <a:solidFill>
                <a:srgbClr val="004C52"/>
              </a:solidFill>
              <a:latin typeface="Karla" pitchFamily="2" charset="77"/>
            </a:rPr>
            <a:t> </a:t>
          </a:r>
          <a:r>
            <a:rPr lang="en-US" sz="1200" err="1">
              <a:solidFill>
                <a:srgbClr val="004C52"/>
              </a:solidFill>
              <a:latin typeface="Karla" pitchFamily="2" charset="77"/>
            </a:rPr>
            <a:t>sér</a:t>
          </a:r>
          <a:r>
            <a:rPr lang="en-US" sz="1200">
              <a:solidFill>
                <a:srgbClr val="004C52"/>
              </a:solidFill>
              <a:latin typeface="Karla" pitchFamily="2" charset="77"/>
            </a:rPr>
            <a:t> mat úr </a:t>
          </a:r>
          <a:r>
            <a:rPr lang="en-US" sz="1200" err="1">
              <a:solidFill>
                <a:srgbClr val="004C52"/>
              </a:solidFill>
              <a:latin typeface="Karla" pitchFamily="2" charset="77"/>
            </a:rPr>
            <a:t>hlutdrægni</a:t>
          </a:r>
          <a:r>
            <a:rPr lang="en-US" sz="1200">
              <a:solidFill>
                <a:srgbClr val="004C52"/>
              </a:solidFill>
              <a:latin typeface="Karla" pitchFamily="2" charset="77"/>
            </a:rPr>
            <a:t> </a:t>
          </a:r>
          <a:r>
            <a:rPr lang="en-US" sz="1200" err="1">
              <a:solidFill>
                <a:srgbClr val="004C52"/>
              </a:solidFill>
              <a:latin typeface="Karla" pitchFamily="2" charset="77"/>
            </a:rPr>
            <a:t>fólks</a:t>
          </a:r>
          <a:endParaRPr lang="en-US" sz="1200">
            <a:solidFill>
              <a:srgbClr val="004C52"/>
            </a:solidFill>
            <a:latin typeface="Karla" pitchFamily="2" charset="77"/>
          </a:endParaRPr>
        </a:p>
      </dgm:t>
    </dgm:pt>
    <dgm:pt modelId="{4558B87F-D3D4-5543-9A98-01B8500C24E3}" type="parTrans" cxnId="{746C43FF-B79C-2440-89A1-CE88588895D2}">
      <dgm:prSet/>
      <dgm:spPr/>
      <dgm:t>
        <a:bodyPr/>
        <a:lstStyle/>
        <a:p>
          <a:endParaRPr lang="en-GB"/>
        </a:p>
      </dgm:t>
    </dgm:pt>
    <dgm:pt modelId="{62E4E9C0-B712-D145-92A1-219A49005486}" type="sibTrans" cxnId="{746C43FF-B79C-2440-89A1-CE88588895D2}">
      <dgm:prSet/>
      <dgm:spPr/>
      <dgm:t>
        <a:bodyPr/>
        <a:lstStyle/>
        <a:p>
          <a:endParaRPr lang="en-GB"/>
        </a:p>
      </dgm:t>
    </dgm:pt>
    <dgm:pt modelId="{1FE324FC-B3DB-C14B-B0B9-D513ECDF19A6}" type="pres">
      <dgm:prSet presAssocID="{EEE5FDC5-90C3-3744-A7D4-ECBD0163A68F}" presName="Name0" presStyleCnt="0">
        <dgm:presLayoutVars>
          <dgm:dir/>
          <dgm:resizeHandles val="exact"/>
        </dgm:presLayoutVars>
      </dgm:prSet>
      <dgm:spPr/>
    </dgm:pt>
    <dgm:pt modelId="{FAA53BD8-3E7D-D74C-9BDD-3A13A3C18861}" type="pres">
      <dgm:prSet presAssocID="{58B9D694-C282-3B4E-ADE0-89C885A4612E}" presName="node" presStyleLbl="node1" presStyleIdx="0" presStyleCnt="6" custScaleX="109514" custLinFactX="-11017" custLinFactNeighborX="-100000" custLinFactNeighborY="0">
        <dgm:presLayoutVars>
          <dgm:bulletEnabled val="1"/>
        </dgm:presLayoutVars>
      </dgm:prSet>
      <dgm:spPr/>
    </dgm:pt>
    <dgm:pt modelId="{D92D3637-AD21-9F47-B10C-ED951DE7B8EC}" type="pres">
      <dgm:prSet presAssocID="{1E01F95E-4A6B-574C-A7B8-3E89FD94572D}" presName="sibTrans" presStyleCnt="0"/>
      <dgm:spPr/>
    </dgm:pt>
    <dgm:pt modelId="{CDEAD63E-E0ED-B944-A0D9-0633E4E03B68}" type="pres">
      <dgm:prSet presAssocID="{C87F8550-38D9-BD42-B97B-317C885224E7}" presName="node" presStyleLbl="node1" presStyleIdx="1" presStyleCnt="6">
        <dgm:presLayoutVars>
          <dgm:bulletEnabled val="1"/>
        </dgm:presLayoutVars>
      </dgm:prSet>
      <dgm:spPr/>
    </dgm:pt>
    <dgm:pt modelId="{0ED44FCB-040E-9344-9433-06E36154F2CA}" type="pres">
      <dgm:prSet presAssocID="{2D5E7A67-2013-134F-97E2-607107C5382D}" presName="sibTrans" presStyleCnt="0"/>
      <dgm:spPr/>
    </dgm:pt>
    <dgm:pt modelId="{8273C42C-CB09-2C49-957A-1085A200D2B8}" type="pres">
      <dgm:prSet presAssocID="{F81E4726-3251-254B-BAE2-8378CD039A67}" presName="node" presStyleLbl="node1" presStyleIdx="2" presStyleCnt="6" custScaleX="111337">
        <dgm:presLayoutVars>
          <dgm:bulletEnabled val="1"/>
        </dgm:presLayoutVars>
      </dgm:prSet>
      <dgm:spPr/>
    </dgm:pt>
    <dgm:pt modelId="{3EE5A9D9-C9BC-434E-AC2C-A03FC8F790E5}" type="pres">
      <dgm:prSet presAssocID="{3D20B5B7-2C03-D043-978E-C80E2B2FD383}" presName="sibTrans" presStyleCnt="0"/>
      <dgm:spPr/>
    </dgm:pt>
    <dgm:pt modelId="{4DDC7883-887F-A041-B2FF-67D7FF36B1D3}" type="pres">
      <dgm:prSet presAssocID="{5AF1E991-CF67-B243-A7C7-746C9F0ACD99}" presName="node" presStyleLbl="node1" presStyleIdx="3" presStyleCnt="6" custScaleX="112609">
        <dgm:presLayoutVars>
          <dgm:bulletEnabled val="1"/>
        </dgm:presLayoutVars>
      </dgm:prSet>
      <dgm:spPr/>
    </dgm:pt>
    <dgm:pt modelId="{D5B9B2F0-695F-1A4A-8DAC-ABC460F2A015}" type="pres">
      <dgm:prSet presAssocID="{DD4CA59E-E3ED-314D-8423-7A15D8379301}" presName="sibTrans" presStyleCnt="0"/>
      <dgm:spPr/>
    </dgm:pt>
    <dgm:pt modelId="{712936F4-EBBF-8247-ABCA-AF69B626C79F}" type="pres">
      <dgm:prSet presAssocID="{BC45B4C1-6F4D-D847-8AB8-5F5C75ABEE38}" presName="node" presStyleLbl="node1" presStyleIdx="4" presStyleCnt="6" custScaleX="122799">
        <dgm:presLayoutVars>
          <dgm:bulletEnabled val="1"/>
        </dgm:presLayoutVars>
      </dgm:prSet>
      <dgm:spPr/>
    </dgm:pt>
    <dgm:pt modelId="{8A8FDE9B-CBBA-C14C-95E9-B338FB3BB293}" type="pres">
      <dgm:prSet presAssocID="{71F3720E-B959-4145-96F9-F221E13CC83B}" presName="sibTrans" presStyleCnt="0"/>
      <dgm:spPr/>
    </dgm:pt>
    <dgm:pt modelId="{CDCF5E82-9631-CC41-BA9A-719340563867}" type="pres">
      <dgm:prSet presAssocID="{FEFF0AF3-71DE-1C4E-896F-B5E5486E8A32}" presName="node" presStyleLbl="node1" presStyleIdx="5" presStyleCnt="6" custScaleX="129689">
        <dgm:presLayoutVars>
          <dgm:bulletEnabled val="1"/>
        </dgm:presLayoutVars>
      </dgm:prSet>
      <dgm:spPr/>
    </dgm:pt>
  </dgm:ptLst>
  <dgm:cxnLst>
    <dgm:cxn modelId="{D8B1C61C-9EC8-E440-9E79-13434302B33A}" srcId="{EEE5FDC5-90C3-3744-A7D4-ECBD0163A68F}" destId="{BC45B4C1-6F4D-D847-8AB8-5F5C75ABEE38}" srcOrd="4" destOrd="0" parTransId="{C57A4B91-5C41-C344-9EDA-185EEC55FDD4}" sibTransId="{71F3720E-B959-4145-96F9-F221E13CC83B}"/>
    <dgm:cxn modelId="{B1566341-9ADB-9144-9359-92847C722A04}" type="presOf" srcId="{58B9D694-C282-3B4E-ADE0-89C885A4612E}" destId="{FAA53BD8-3E7D-D74C-9BDD-3A13A3C18861}" srcOrd="0" destOrd="0" presId="urn:microsoft.com/office/officeart/2005/8/layout/hList6"/>
    <dgm:cxn modelId="{7680BF4B-B442-AD43-A4AF-6418B48875F0}" type="presOf" srcId="{F81E4726-3251-254B-BAE2-8378CD039A67}" destId="{8273C42C-CB09-2C49-957A-1085A200D2B8}" srcOrd="0" destOrd="0" presId="urn:microsoft.com/office/officeart/2005/8/layout/hList6"/>
    <dgm:cxn modelId="{7BD86271-6BF0-0243-AA35-91F439987CB6}" srcId="{EEE5FDC5-90C3-3744-A7D4-ECBD0163A68F}" destId="{58B9D694-C282-3B4E-ADE0-89C885A4612E}" srcOrd="0" destOrd="0" parTransId="{E8DF3E61-2F63-834D-AE22-EABEA8E19E06}" sibTransId="{1E01F95E-4A6B-574C-A7B8-3E89FD94572D}"/>
    <dgm:cxn modelId="{49B17D73-4B05-7B44-ABAA-A7ED17208EDC}" type="presOf" srcId="{5AF1E991-CF67-B243-A7C7-746C9F0ACD99}" destId="{4DDC7883-887F-A041-B2FF-67D7FF36B1D3}" srcOrd="0" destOrd="0" presId="urn:microsoft.com/office/officeart/2005/8/layout/hList6"/>
    <dgm:cxn modelId="{CE754D55-809E-564E-B48C-E03CA7A8E51D}" type="presOf" srcId="{EEE5FDC5-90C3-3744-A7D4-ECBD0163A68F}" destId="{1FE324FC-B3DB-C14B-B0B9-D513ECDF19A6}" srcOrd="0" destOrd="0" presId="urn:microsoft.com/office/officeart/2005/8/layout/hList6"/>
    <dgm:cxn modelId="{78A95C84-CDB8-5842-9E18-993B74E2461F}" type="presOf" srcId="{BC45B4C1-6F4D-D847-8AB8-5F5C75ABEE38}" destId="{712936F4-EBBF-8247-ABCA-AF69B626C79F}" srcOrd="0" destOrd="0" presId="urn:microsoft.com/office/officeart/2005/8/layout/hList6"/>
    <dgm:cxn modelId="{0756BF86-EA70-0F4B-BE8B-9E3FF247E66A}" srcId="{EEE5FDC5-90C3-3744-A7D4-ECBD0163A68F}" destId="{5AF1E991-CF67-B243-A7C7-746C9F0ACD99}" srcOrd="3" destOrd="0" parTransId="{091B976B-DEFC-2C44-A9AD-F2F119C159C0}" sibTransId="{DD4CA59E-E3ED-314D-8423-7A15D8379301}"/>
    <dgm:cxn modelId="{2FF3608B-F918-0444-95D3-857966A9C97B}" srcId="{EEE5FDC5-90C3-3744-A7D4-ECBD0163A68F}" destId="{C87F8550-38D9-BD42-B97B-317C885224E7}" srcOrd="1" destOrd="0" parTransId="{A5CB97C4-BD8D-6349-9D66-DF5E237D497C}" sibTransId="{2D5E7A67-2013-134F-97E2-607107C5382D}"/>
    <dgm:cxn modelId="{F1DB8D8F-0F4B-B942-9F9D-664DA0600ECC}" type="presOf" srcId="{FEFF0AF3-71DE-1C4E-896F-B5E5486E8A32}" destId="{CDCF5E82-9631-CC41-BA9A-719340563867}" srcOrd="0" destOrd="0" presId="urn:microsoft.com/office/officeart/2005/8/layout/hList6"/>
    <dgm:cxn modelId="{86F543D7-7DB5-454E-8ED5-A70640D482E2}" type="presOf" srcId="{C87F8550-38D9-BD42-B97B-317C885224E7}" destId="{CDEAD63E-E0ED-B944-A0D9-0633E4E03B68}" srcOrd="0" destOrd="0" presId="urn:microsoft.com/office/officeart/2005/8/layout/hList6"/>
    <dgm:cxn modelId="{889022F2-0F59-1449-9BBE-A8D49539EE31}" srcId="{EEE5FDC5-90C3-3744-A7D4-ECBD0163A68F}" destId="{F81E4726-3251-254B-BAE2-8378CD039A67}" srcOrd="2" destOrd="0" parTransId="{59819941-DB5B-1A44-BF8B-5D2957772995}" sibTransId="{3D20B5B7-2C03-D043-978E-C80E2B2FD383}"/>
    <dgm:cxn modelId="{746C43FF-B79C-2440-89A1-CE88588895D2}" srcId="{EEE5FDC5-90C3-3744-A7D4-ECBD0163A68F}" destId="{FEFF0AF3-71DE-1C4E-896F-B5E5486E8A32}" srcOrd="5" destOrd="0" parTransId="{4558B87F-D3D4-5543-9A98-01B8500C24E3}" sibTransId="{62E4E9C0-B712-D145-92A1-219A49005486}"/>
    <dgm:cxn modelId="{CF4E9443-6012-064F-97C0-6A16F41DE427}" type="presParOf" srcId="{1FE324FC-B3DB-C14B-B0B9-D513ECDF19A6}" destId="{FAA53BD8-3E7D-D74C-9BDD-3A13A3C18861}" srcOrd="0" destOrd="0" presId="urn:microsoft.com/office/officeart/2005/8/layout/hList6"/>
    <dgm:cxn modelId="{C2F1365F-6EB8-D24A-B7C7-858D466A48A2}" type="presParOf" srcId="{1FE324FC-B3DB-C14B-B0B9-D513ECDF19A6}" destId="{D92D3637-AD21-9F47-B10C-ED951DE7B8EC}" srcOrd="1" destOrd="0" presId="urn:microsoft.com/office/officeart/2005/8/layout/hList6"/>
    <dgm:cxn modelId="{615F0877-E452-734E-B423-078B8D3AD3F3}" type="presParOf" srcId="{1FE324FC-B3DB-C14B-B0B9-D513ECDF19A6}" destId="{CDEAD63E-E0ED-B944-A0D9-0633E4E03B68}" srcOrd="2" destOrd="0" presId="urn:microsoft.com/office/officeart/2005/8/layout/hList6"/>
    <dgm:cxn modelId="{D7C90992-CEA8-F148-B61F-8D424858C4AE}" type="presParOf" srcId="{1FE324FC-B3DB-C14B-B0B9-D513ECDF19A6}" destId="{0ED44FCB-040E-9344-9433-06E36154F2CA}" srcOrd="3" destOrd="0" presId="urn:microsoft.com/office/officeart/2005/8/layout/hList6"/>
    <dgm:cxn modelId="{CDF608F0-2468-0D4C-99E0-02E47436B537}" type="presParOf" srcId="{1FE324FC-B3DB-C14B-B0B9-D513ECDF19A6}" destId="{8273C42C-CB09-2C49-957A-1085A200D2B8}" srcOrd="4" destOrd="0" presId="urn:microsoft.com/office/officeart/2005/8/layout/hList6"/>
    <dgm:cxn modelId="{87D94027-2946-514B-8ACF-2D8391B1CD47}" type="presParOf" srcId="{1FE324FC-B3DB-C14B-B0B9-D513ECDF19A6}" destId="{3EE5A9D9-C9BC-434E-AC2C-A03FC8F790E5}" srcOrd="5" destOrd="0" presId="urn:microsoft.com/office/officeart/2005/8/layout/hList6"/>
    <dgm:cxn modelId="{2FE81C5C-357F-3C41-A47B-7C85DE5A0631}" type="presParOf" srcId="{1FE324FC-B3DB-C14B-B0B9-D513ECDF19A6}" destId="{4DDC7883-887F-A041-B2FF-67D7FF36B1D3}" srcOrd="6" destOrd="0" presId="urn:microsoft.com/office/officeart/2005/8/layout/hList6"/>
    <dgm:cxn modelId="{4E60E349-AA9D-2E4F-8BDE-11555B308F61}" type="presParOf" srcId="{1FE324FC-B3DB-C14B-B0B9-D513ECDF19A6}" destId="{D5B9B2F0-695F-1A4A-8DAC-ABC460F2A015}" srcOrd="7" destOrd="0" presId="urn:microsoft.com/office/officeart/2005/8/layout/hList6"/>
    <dgm:cxn modelId="{13123A32-798D-4D4D-9C5D-07D0388A6F54}" type="presParOf" srcId="{1FE324FC-B3DB-C14B-B0B9-D513ECDF19A6}" destId="{712936F4-EBBF-8247-ABCA-AF69B626C79F}" srcOrd="8" destOrd="0" presId="urn:microsoft.com/office/officeart/2005/8/layout/hList6"/>
    <dgm:cxn modelId="{F8BA6852-9582-F548-9FB1-2AA466440380}" type="presParOf" srcId="{1FE324FC-B3DB-C14B-B0B9-D513ECDF19A6}" destId="{8A8FDE9B-CBBA-C14C-95E9-B338FB3BB293}" srcOrd="9" destOrd="0" presId="urn:microsoft.com/office/officeart/2005/8/layout/hList6"/>
    <dgm:cxn modelId="{56F0FA75-4B21-4943-854C-46F13F27AB29}" type="presParOf" srcId="{1FE324FC-B3DB-C14B-B0B9-D513ECDF19A6}" destId="{CDCF5E82-9631-CC41-BA9A-719340563867}"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18FF5-B269-3C47-BC83-7AD34F53362E}" type="doc">
      <dgm:prSet loTypeId="urn:microsoft.com/office/officeart/2005/8/layout/list1" loCatId="process" qsTypeId="urn:microsoft.com/office/officeart/2005/8/quickstyle/simple1" qsCatId="simple" csTypeId="urn:microsoft.com/office/officeart/2005/8/colors/accent1_2" csCatId="accent1" phldr="1"/>
      <dgm:spPr/>
      <dgm:t>
        <a:bodyPr/>
        <a:lstStyle/>
        <a:p>
          <a:endParaRPr lang="en-GB"/>
        </a:p>
      </dgm:t>
    </dgm:pt>
    <dgm:pt modelId="{D4D2F52A-B03F-874A-9F12-5640DA9690DF}">
      <dgm:prSet phldrT="[Text]">
        <dgm:style>
          <a:lnRef idx="0">
            <a:scrgbClr r="0" g="0" b="0"/>
          </a:lnRef>
          <a:fillRef idx="0">
            <a:scrgbClr r="0" g="0" b="0"/>
          </a:fillRef>
          <a:effectRef idx="0">
            <a:scrgbClr r="0" g="0" b="0"/>
          </a:effectRef>
          <a:fontRef idx="minor">
            <a:schemeClr val="lt1"/>
          </a:fontRef>
        </dgm:style>
      </dgm:prSet>
      <dgm:spPr>
        <a:solidFill>
          <a:srgbClr val="C00000"/>
        </a:solidFill>
        <a:ln>
          <a:noFill/>
        </a:ln>
      </dgm:spPr>
      <dgm:t>
        <a:bodyPr/>
        <a:lstStyle/>
        <a:p>
          <a:pPr algn="ctr" rtl="0"/>
          <a:r>
            <a:rPr lang="en-GB" b="1" err="1">
              <a:latin typeface="Arial"/>
            </a:rPr>
            <a:t>Athugaðu</a:t>
          </a:r>
          <a:r>
            <a:rPr lang="en-GB" b="1">
              <a:latin typeface="Arial"/>
            </a:rPr>
            <a:t> </a:t>
          </a:r>
          <a:r>
            <a:rPr lang="en-GB" b="1" err="1">
              <a:latin typeface="Arial"/>
            </a:rPr>
            <a:t>upprunann</a:t>
          </a:r>
          <a:r>
            <a:rPr lang="en-GB" b="1">
              <a:latin typeface="Arial"/>
            </a:rPr>
            <a:t> </a:t>
          </a:r>
          <a:endParaRPr lang="en-GB" b="1"/>
        </a:p>
      </dgm:t>
    </dgm:pt>
    <dgm:pt modelId="{4D0FD3C6-8E83-3246-84AC-E027239884AC}" type="parTrans" cxnId="{883DCD21-3EED-8849-B88E-C34BB1FFBAEB}">
      <dgm:prSet/>
      <dgm:spPr/>
      <dgm:t>
        <a:bodyPr/>
        <a:lstStyle/>
        <a:p>
          <a:endParaRPr lang="en-GB"/>
        </a:p>
      </dgm:t>
    </dgm:pt>
    <dgm:pt modelId="{5DC10012-1F7E-8A4B-8119-07FA70972D46}" type="sibTrans" cxnId="{883DCD21-3EED-8849-B88E-C34BB1FFBAEB}">
      <dgm:prSet/>
      <dgm:spPr/>
      <dgm:t>
        <a:bodyPr/>
        <a:lstStyle/>
        <a:p>
          <a:endParaRPr lang="en-GB"/>
        </a:p>
      </dgm:t>
    </dgm:pt>
    <dgm:pt modelId="{100C2A4B-72D4-644D-A24C-B998F2D40FD8}">
      <dgm:prSet phldrT="[Text]">
        <dgm:style>
          <a:lnRef idx="0">
            <a:scrgbClr r="0" g="0" b="0"/>
          </a:lnRef>
          <a:fillRef idx="0">
            <a:scrgbClr r="0" g="0" b="0"/>
          </a:fillRef>
          <a:effectRef idx="0">
            <a:scrgbClr r="0" g="0" b="0"/>
          </a:effectRef>
          <a:fontRef idx="minor">
            <a:schemeClr val="lt1"/>
          </a:fontRef>
        </dgm:style>
      </dgm:prSet>
      <dgm:spPr>
        <a:solidFill>
          <a:srgbClr val="C00000"/>
        </a:solidFill>
        <a:ln>
          <a:noFill/>
        </a:ln>
      </dgm:spPr>
      <dgm:t>
        <a:bodyPr/>
        <a:lstStyle/>
        <a:p>
          <a:pPr algn="ctr" rtl="0"/>
          <a:r>
            <a:rPr lang="en-GB" b="1" err="1">
              <a:latin typeface="Arial"/>
            </a:rPr>
            <a:t>Athugaðu</a:t>
          </a:r>
          <a:r>
            <a:rPr lang="en-GB" b="1">
              <a:latin typeface="Arial"/>
            </a:rPr>
            <a:t> þrennt:</a:t>
          </a:r>
          <a:r>
            <a:rPr lang="en-GB">
              <a:latin typeface="Arial"/>
            </a:rPr>
            <a:t> </a:t>
          </a:r>
        </a:p>
      </dgm:t>
    </dgm:pt>
    <dgm:pt modelId="{6228011D-47EF-C14D-A215-B717D07E3E84}" type="parTrans" cxnId="{27EC15B2-7DAE-B84A-9834-6F672D1458D9}">
      <dgm:prSet/>
      <dgm:spPr/>
      <dgm:t>
        <a:bodyPr/>
        <a:lstStyle/>
        <a:p>
          <a:endParaRPr lang="en-GB"/>
        </a:p>
      </dgm:t>
    </dgm:pt>
    <dgm:pt modelId="{4D006A13-E6F1-9A4A-B188-9DD810349043}" type="sibTrans" cxnId="{27EC15B2-7DAE-B84A-9834-6F672D1458D9}">
      <dgm:prSet/>
      <dgm:spPr/>
      <dgm:t>
        <a:bodyPr/>
        <a:lstStyle/>
        <a:p>
          <a:endParaRPr lang="en-GB"/>
        </a:p>
      </dgm:t>
    </dgm:pt>
    <dgm:pt modelId="{191CA94E-BD32-C54B-AED6-804C5F370262}">
      <dgm:prSet phldrT="[Text]">
        <dgm:style>
          <a:lnRef idx="0">
            <a:scrgbClr r="0" g="0" b="0"/>
          </a:lnRef>
          <a:fillRef idx="0">
            <a:scrgbClr r="0" g="0" b="0"/>
          </a:fillRef>
          <a:effectRef idx="0">
            <a:scrgbClr r="0" g="0" b="0"/>
          </a:effectRef>
          <a:fontRef idx="minor">
            <a:schemeClr val="lt1"/>
          </a:fontRef>
        </dgm:style>
      </dgm:prSet>
      <dgm:spPr>
        <a:solidFill>
          <a:srgbClr val="C00000"/>
        </a:solidFill>
        <a:ln>
          <a:noFill/>
        </a:ln>
      </dgm:spPr>
      <dgm:t>
        <a:bodyPr/>
        <a:lstStyle/>
        <a:p>
          <a:pPr algn="ctr" rtl="0"/>
          <a:r>
            <a:rPr lang="en-GB" b="1" err="1">
              <a:latin typeface="Arial"/>
            </a:rPr>
            <a:t>Hver</a:t>
          </a:r>
          <a:r>
            <a:rPr lang="en-GB" b="1">
              <a:latin typeface="Arial"/>
            </a:rPr>
            <a:t> er </a:t>
          </a:r>
          <a:r>
            <a:rPr lang="en-GB" b="1" err="1">
              <a:latin typeface="Arial"/>
            </a:rPr>
            <a:t>höfundurinn</a:t>
          </a:r>
          <a:r>
            <a:rPr lang="en-GB" b="1">
              <a:latin typeface="Arial"/>
            </a:rPr>
            <a:t>? </a:t>
          </a:r>
          <a:endParaRPr lang="en-GB" b="1"/>
        </a:p>
      </dgm:t>
    </dgm:pt>
    <dgm:pt modelId="{9BF2AAA0-E9FE-774E-963D-866380BFE39B}" type="parTrans" cxnId="{528FA12F-9B26-504B-8DE4-7C9C981212D6}">
      <dgm:prSet/>
      <dgm:spPr/>
      <dgm:t>
        <a:bodyPr/>
        <a:lstStyle/>
        <a:p>
          <a:endParaRPr lang="en-GB"/>
        </a:p>
      </dgm:t>
    </dgm:pt>
    <dgm:pt modelId="{596FEE34-90B7-EE42-975E-C8A2DC062DFD}" type="sibTrans" cxnId="{528FA12F-9B26-504B-8DE4-7C9C981212D6}">
      <dgm:prSet/>
      <dgm:spPr/>
      <dgm:t>
        <a:bodyPr/>
        <a:lstStyle/>
        <a:p>
          <a:endParaRPr lang="en-GB"/>
        </a:p>
      </dgm:t>
    </dgm:pt>
    <dgm:pt modelId="{0DA3A7D1-30FB-4449-A225-345A4E97E8A4}">
      <dgm:prSet/>
      <dgm:spPr>
        <a:ln>
          <a:solidFill>
            <a:schemeClr val="accent2">
              <a:lumMod val="75000"/>
            </a:schemeClr>
          </a:solidFill>
        </a:ln>
      </dgm:spPr>
      <dgm:t>
        <a:bodyPr/>
        <a:lstStyle/>
        <a:p>
          <a:pPr rtl="0">
            <a:buFont typeface="Arial" panose="020B0604020202020204" pitchFamily="34" charset="0"/>
            <a:buChar char="•"/>
          </a:pPr>
          <a:r>
            <a:rPr lang="is">
              <a:latin typeface="Arial"/>
              <a:cs typeface="Arial"/>
            </a:rPr>
            <a:t>Síður sem eru hannaðar til að dreifa röngum upplýsingum reyna oft að líkja eftir lögmætum fréttaheimildum. Athugaðu </a:t>
          </a:r>
          <a:r>
            <a:rPr lang="is" b="1">
              <a:latin typeface="Arial"/>
              <a:cs typeface="Arial"/>
            </a:rPr>
            <a:t>nafnið, lógóið</a:t>
          </a:r>
          <a:r>
            <a:rPr lang="is">
              <a:latin typeface="Arial"/>
              <a:cs typeface="Arial"/>
            </a:rPr>
            <a:t> og </a:t>
          </a:r>
          <a:r>
            <a:rPr lang="is" b="1">
              <a:latin typeface="Arial"/>
              <a:cs typeface="Arial"/>
            </a:rPr>
            <a:t>„um“ hlutann</a:t>
          </a:r>
          <a:r>
            <a:rPr lang="is">
              <a:latin typeface="Arial"/>
              <a:cs typeface="Arial"/>
            </a:rPr>
            <a:t>.</a:t>
          </a:r>
        </a:p>
      </dgm:t>
    </dgm:pt>
    <dgm:pt modelId="{128FC0BB-3B5D-0942-B2D5-3CBED276BBA7}" type="parTrans" cxnId="{7450584E-9DDC-124F-972A-6956CF087CB5}">
      <dgm:prSet/>
      <dgm:spPr/>
      <dgm:t>
        <a:bodyPr/>
        <a:lstStyle/>
        <a:p>
          <a:endParaRPr lang="en-GB"/>
        </a:p>
      </dgm:t>
    </dgm:pt>
    <dgm:pt modelId="{1B34FDBB-61F2-2642-B0E0-DA41DA7F0278}" type="sibTrans" cxnId="{7450584E-9DDC-124F-972A-6956CF087CB5}">
      <dgm:prSet/>
      <dgm:spPr/>
      <dgm:t>
        <a:bodyPr/>
        <a:lstStyle/>
        <a:p>
          <a:endParaRPr lang="en-GB"/>
        </a:p>
      </dgm:t>
    </dgm:pt>
    <dgm:pt modelId="{233D6515-6E42-CD48-BF93-6B58EBF6C932}">
      <dgm:prSet/>
      <dgm:spPr>
        <a:ln>
          <a:solidFill>
            <a:schemeClr val="accent2">
              <a:lumMod val="75000"/>
            </a:schemeClr>
          </a:solidFill>
        </a:ln>
      </dgm:spPr>
      <dgm:t>
        <a:bodyPr/>
        <a:lstStyle/>
        <a:p>
          <a:pPr rtl="0">
            <a:buFont typeface="Arial" panose="020B0604020202020204" pitchFamily="34" charset="0"/>
            <a:buChar char="•"/>
          </a:pPr>
          <a:r>
            <a:rPr lang="is">
              <a:latin typeface="Arial"/>
              <a:cs typeface="Arial"/>
            </a:rPr>
            <a:t>Villandi og rangar greinar innihalda sjaldan höfunda. Ef höfundar eru skráðir skaltu gera snögga leit til að sjá hvort þeir séu traustir heimildarmenn.</a:t>
          </a:r>
        </a:p>
      </dgm:t>
    </dgm:pt>
    <dgm:pt modelId="{D82FD432-7175-1E4D-91A5-F1204451437E}" type="parTrans" cxnId="{4AE208E5-4FFB-5C42-AF5C-D27B49662F97}">
      <dgm:prSet/>
      <dgm:spPr/>
      <dgm:t>
        <a:bodyPr/>
        <a:lstStyle/>
        <a:p>
          <a:endParaRPr lang="en-GB"/>
        </a:p>
      </dgm:t>
    </dgm:pt>
    <dgm:pt modelId="{B2A98E18-332F-6C4D-ACA6-644A1AAB995A}" type="sibTrans" cxnId="{4AE208E5-4FFB-5C42-AF5C-D27B49662F97}">
      <dgm:prSet/>
      <dgm:spPr/>
      <dgm:t>
        <a:bodyPr/>
        <a:lstStyle/>
        <a:p>
          <a:endParaRPr lang="en-GB"/>
        </a:p>
      </dgm:t>
    </dgm:pt>
    <dgm:pt modelId="{50A24159-0A14-C042-801E-1A1FF8079C52}">
      <dgm:prSet>
        <dgm:style>
          <a:lnRef idx="0">
            <a:scrgbClr r="0" g="0" b="0"/>
          </a:lnRef>
          <a:fillRef idx="0">
            <a:scrgbClr r="0" g="0" b="0"/>
          </a:fillRef>
          <a:effectRef idx="0">
            <a:scrgbClr r="0" g="0" b="0"/>
          </a:effectRef>
          <a:fontRef idx="minor">
            <a:schemeClr val="lt1"/>
          </a:fontRef>
        </dgm:style>
      </dgm:prSet>
      <dgm:spPr>
        <a:solidFill>
          <a:srgbClr val="C00000"/>
        </a:solidFill>
        <a:ln>
          <a:noFill/>
        </a:ln>
      </dgm:spPr>
      <dgm:t>
        <a:bodyPr/>
        <a:lstStyle/>
        <a:p>
          <a:pPr algn="ctr" rtl="0"/>
          <a:r>
            <a:rPr lang="en-GB" b="1">
              <a:latin typeface="Arial"/>
            </a:rPr>
            <a:t>Skoðaðu slóðina </a:t>
          </a:r>
          <a:endParaRPr lang="en-GB" b="1"/>
        </a:p>
      </dgm:t>
    </dgm:pt>
    <dgm:pt modelId="{73CD1F6C-DC19-5545-92C9-91F5E80E1C13}" type="parTrans" cxnId="{BC3832AB-E2F5-CE43-8F8F-2D327680403D}">
      <dgm:prSet/>
      <dgm:spPr/>
      <dgm:t>
        <a:bodyPr/>
        <a:lstStyle/>
        <a:p>
          <a:endParaRPr lang="en-GB"/>
        </a:p>
      </dgm:t>
    </dgm:pt>
    <dgm:pt modelId="{E32D8697-35C1-F646-A01E-1C2223E80FE4}" type="sibTrans" cxnId="{BC3832AB-E2F5-CE43-8F8F-2D327680403D}">
      <dgm:prSet/>
      <dgm:spPr/>
      <dgm:t>
        <a:bodyPr/>
        <a:lstStyle/>
        <a:p>
          <a:endParaRPr lang="en-GB"/>
        </a:p>
      </dgm:t>
    </dgm:pt>
    <dgm:pt modelId="{CA28242E-5CB0-2445-A87A-969D9316847A}">
      <dgm:prSet phldr="0"/>
      <dgm:spPr>
        <a:ln>
          <a:solidFill>
            <a:schemeClr val="accent2">
              <a:lumMod val="75000"/>
            </a:schemeClr>
          </a:solidFill>
        </a:ln>
      </dgm:spPr>
      <dgm:t>
        <a:bodyPr/>
        <a:lstStyle/>
        <a:p>
          <a:pPr rtl="0"/>
          <a:r>
            <a:rPr lang="is">
              <a:latin typeface="Arial"/>
              <a:cs typeface="Arial"/>
            </a:rPr>
            <a:t>Vefsíður sem alræmdar eru fyrir að dreifa röngum upplýsingum hafa oft skrýtin veflén sem reyna að líkja eftir raunverulegum slóðum.</a:t>
          </a:r>
          <a:endParaRPr lang="en-GB">
            <a:latin typeface="Arial"/>
            <a:cs typeface="Arial"/>
          </a:endParaRPr>
        </a:p>
      </dgm:t>
    </dgm:pt>
    <dgm:pt modelId="{44172430-2E63-5348-BE99-DE2656735CAF}" type="parTrans" cxnId="{7678FC13-2BDC-2C43-A8C5-94F21F74B7CC}">
      <dgm:prSet/>
      <dgm:spPr/>
      <dgm:t>
        <a:bodyPr/>
        <a:lstStyle/>
        <a:p>
          <a:endParaRPr lang="en-GB"/>
        </a:p>
      </dgm:t>
    </dgm:pt>
    <dgm:pt modelId="{30EF4044-CA12-E043-9767-E57454A50431}" type="sibTrans" cxnId="{7678FC13-2BDC-2C43-A8C5-94F21F74B7CC}">
      <dgm:prSet/>
      <dgm:spPr/>
      <dgm:t>
        <a:bodyPr/>
        <a:lstStyle/>
        <a:p>
          <a:endParaRPr lang="en-GB"/>
        </a:p>
      </dgm:t>
    </dgm:pt>
    <dgm:pt modelId="{07B0BE43-24E5-2249-A24A-41E0735746F9}">
      <dgm:prSet phldr="0"/>
      <dgm:spPr>
        <a:ln>
          <a:solidFill>
            <a:schemeClr val="accent2">
              <a:lumMod val="75000"/>
            </a:schemeClr>
          </a:solidFill>
        </a:ln>
      </dgm:spPr>
      <dgm:t>
        <a:bodyPr/>
        <a:lstStyle/>
        <a:p>
          <a:pPr rtl="0"/>
          <a:r>
            <a:rPr lang="en-GB">
              <a:latin typeface="Arial"/>
            </a:rPr>
            <a:t>Er </a:t>
          </a:r>
          <a:r>
            <a:rPr lang="en-GB" err="1">
              <a:latin typeface="Arial"/>
            </a:rPr>
            <a:t>þetta</a:t>
          </a:r>
          <a:r>
            <a:rPr lang="en-GB">
              <a:latin typeface="Arial"/>
            </a:rPr>
            <a:t> </a:t>
          </a:r>
          <a:r>
            <a:rPr lang="en-GB" err="1">
              <a:latin typeface="Arial"/>
            </a:rPr>
            <a:t>vel</a:t>
          </a:r>
          <a:r>
            <a:rPr lang="en-GB">
              <a:latin typeface="Arial"/>
            </a:rPr>
            <a:t> </a:t>
          </a:r>
          <a:r>
            <a:rPr lang="en-GB" err="1">
              <a:latin typeface="Arial"/>
            </a:rPr>
            <a:t>þekkt</a:t>
          </a:r>
          <a:r>
            <a:rPr lang="en-GB">
              <a:latin typeface="Arial"/>
            </a:rPr>
            <a:t> </a:t>
          </a:r>
          <a:r>
            <a:rPr lang="en-GB" err="1">
              <a:latin typeface="Arial"/>
            </a:rPr>
            <a:t>eða</a:t>
          </a:r>
          <a:r>
            <a:rPr lang="en-GB">
              <a:latin typeface="Arial"/>
            </a:rPr>
            <a:t> </a:t>
          </a:r>
          <a:r>
            <a:rPr lang="en-GB" err="1">
              <a:latin typeface="Arial"/>
            </a:rPr>
            <a:t>traust</a:t>
          </a:r>
          <a:r>
            <a:rPr lang="en-GB">
              <a:latin typeface="Arial"/>
            </a:rPr>
            <a:t> </a:t>
          </a:r>
          <a:r>
            <a:rPr lang="en-GB" err="1">
              <a:latin typeface="Arial"/>
            </a:rPr>
            <a:t>heimild</a:t>
          </a:r>
          <a:r>
            <a:rPr lang="en-GB">
              <a:latin typeface="Arial"/>
            </a:rPr>
            <a:t>?</a:t>
          </a:r>
          <a:endParaRPr lang="en-GB"/>
        </a:p>
      </dgm:t>
    </dgm:pt>
    <dgm:pt modelId="{3E190CC5-B3F5-7B48-B015-0D56027578FD}" type="sibTrans" cxnId="{3AFAECB5-91EF-7C4C-9A74-2CDAD6AB53B5}">
      <dgm:prSet/>
      <dgm:spPr/>
      <dgm:t>
        <a:bodyPr/>
        <a:lstStyle/>
        <a:p>
          <a:endParaRPr lang="en-GB"/>
        </a:p>
      </dgm:t>
    </dgm:pt>
    <dgm:pt modelId="{E15E438D-BC3D-2547-964D-E0F2E428F09E}" type="parTrans" cxnId="{3AFAECB5-91EF-7C4C-9A74-2CDAD6AB53B5}">
      <dgm:prSet/>
      <dgm:spPr/>
      <dgm:t>
        <a:bodyPr/>
        <a:lstStyle/>
        <a:p>
          <a:endParaRPr lang="en-GB"/>
        </a:p>
      </dgm:t>
    </dgm:pt>
    <dgm:pt modelId="{81A58D2C-2D20-0C47-BA68-18B7514B73C2}" type="pres">
      <dgm:prSet presAssocID="{6D918FF5-B269-3C47-BC83-7AD34F53362E}" presName="linear" presStyleCnt="0">
        <dgm:presLayoutVars>
          <dgm:dir/>
          <dgm:animLvl val="lvl"/>
          <dgm:resizeHandles val="exact"/>
        </dgm:presLayoutVars>
      </dgm:prSet>
      <dgm:spPr/>
    </dgm:pt>
    <dgm:pt modelId="{19A11BF6-7A44-124E-90E2-CAD584CA63D4}" type="pres">
      <dgm:prSet presAssocID="{D4D2F52A-B03F-874A-9F12-5640DA9690DF}" presName="parentLin" presStyleCnt="0"/>
      <dgm:spPr/>
    </dgm:pt>
    <dgm:pt modelId="{B3CD6B01-CFFD-CA4C-A474-9121B796F545}" type="pres">
      <dgm:prSet presAssocID="{D4D2F52A-B03F-874A-9F12-5640DA9690DF}" presName="parentLeftMargin" presStyleLbl="node1" presStyleIdx="0" presStyleCnt="4"/>
      <dgm:spPr/>
    </dgm:pt>
    <dgm:pt modelId="{678CE7FB-DE64-E64D-B45C-E54D27FAF7FE}" type="pres">
      <dgm:prSet presAssocID="{D4D2F52A-B03F-874A-9F12-5640DA9690DF}" presName="parentText" presStyleLbl="node1" presStyleIdx="0" presStyleCnt="4" custLinFactNeighborX="-11679" custLinFactNeighborY="-38723">
        <dgm:presLayoutVars>
          <dgm:chMax val="0"/>
          <dgm:bulletEnabled val="1"/>
        </dgm:presLayoutVars>
      </dgm:prSet>
      <dgm:spPr/>
    </dgm:pt>
    <dgm:pt modelId="{6FE79850-41CC-B844-94C5-792769B85BE5}" type="pres">
      <dgm:prSet presAssocID="{D4D2F52A-B03F-874A-9F12-5640DA9690DF}" presName="negativeSpace" presStyleCnt="0"/>
      <dgm:spPr/>
    </dgm:pt>
    <dgm:pt modelId="{78D26CD8-8D21-1244-A954-8C0D96083BB2}" type="pres">
      <dgm:prSet presAssocID="{D4D2F52A-B03F-874A-9F12-5640DA9690DF}" presName="childText" presStyleLbl="conFgAcc1" presStyleIdx="0" presStyleCnt="4" custLinFactNeighborX="-5038" custLinFactNeighborY="-69603">
        <dgm:presLayoutVars>
          <dgm:bulletEnabled val="1"/>
        </dgm:presLayoutVars>
      </dgm:prSet>
      <dgm:spPr/>
    </dgm:pt>
    <dgm:pt modelId="{38394DE3-67DF-034A-ADBA-30573DBADDC6}" type="pres">
      <dgm:prSet presAssocID="{5DC10012-1F7E-8A4B-8119-07FA70972D46}" presName="spaceBetweenRectangles" presStyleCnt="0"/>
      <dgm:spPr/>
    </dgm:pt>
    <dgm:pt modelId="{C660925E-97F3-B445-8F33-9E93C463B130}" type="pres">
      <dgm:prSet presAssocID="{100C2A4B-72D4-644D-A24C-B998F2D40FD8}" presName="parentLin" presStyleCnt="0"/>
      <dgm:spPr/>
    </dgm:pt>
    <dgm:pt modelId="{9CB51874-EEF6-7746-B44B-957F66E9E193}" type="pres">
      <dgm:prSet presAssocID="{100C2A4B-72D4-644D-A24C-B998F2D40FD8}" presName="parentLeftMargin" presStyleLbl="node1" presStyleIdx="0" presStyleCnt="4"/>
      <dgm:spPr/>
    </dgm:pt>
    <dgm:pt modelId="{212C1276-13E0-054E-A046-407A497A9B01}" type="pres">
      <dgm:prSet presAssocID="{100C2A4B-72D4-644D-A24C-B998F2D40FD8}" presName="parentText" presStyleLbl="node1" presStyleIdx="1" presStyleCnt="4">
        <dgm:presLayoutVars>
          <dgm:chMax val="0"/>
          <dgm:bulletEnabled val="1"/>
        </dgm:presLayoutVars>
      </dgm:prSet>
      <dgm:spPr/>
    </dgm:pt>
    <dgm:pt modelId="{015E92B3-E6CB-DA40-A308-1C2550A58AA0}" type="pres">
      <dgm:prSet presAssocID="{100C2A4B-72D4-644D-A24C-B998F2D40FD8}" presName="negativeSpace" presStyleCnt="0"/>
      <dgm:spPr/>
    </dgm:pt>
    <dgm:pt modelId="{AA1F2186-21A0-F841-9A3D-2AFA2BEE17F9}" type="pres">
      <dgm:prSet presAssocID="{100C2A4B-72D4-644D-A24C-B998F2D40FD8}" presName="childText" presStyleLbl="conFgAcc1" presStyleIdx="1" presStyleCnt="4">
        <dgm:presLayoutVars>
          <dgm:bulletEnabled val="1"/>
        </dgm:presLayoutVars>
      </dgm:prSet>
      <dgm:spPr/>
    </dgm:pt>
    <dgm:pt modelId="{B82E6F99-06F5-2244-9821-0F1BD2F491F6}" type="pres">
      <dgm:prSet presAssocID="{4D006A13-E6F1-9A4A-B188-9DD810349043}" presName="spaceBetweenRectangles" presStyleCnt="0"/>
      <dgm:spPr/>
    </dgm:pt>
    <dgm:pt modelId="{E83FB06B-9C31-A04A-8700-3B7B33BB1741}" type="pres">
      <dgm:prSet presAssocID="{191CA94E-BD32-C54B-AED6-804C5F370262}" presName="parentLin" presStyleCnt="0"/>
      <dgm:spPr/>
    </dgm:pt>
    <dgm:pt modelId="{53284C29-2EC1-2D40-BFE8-D5991E8B9798}" type="pres">
      <dgm:prSet presAssocID="{191CA94E-BD32-C54B-AED6-804C5F370262}" presName="parentLeftMargin" presStyleLbl="node1" presStyleIdx="1" presStyleCnt="4"/>
      <dgm:spPr/>
    </dgm:pt>
    <dgm:pt modelId="{71537EF4-93CF-774C-80DE-43C8F4088F19}" type="pres">
      <dgm:prSet presAssocID="{191CA94E-BD32-C54B-AED6-804C5F370262}" presName="parentText" presStyleLbl="node1" presStyleIdx="2" presStyleCnt="4">
        <dgm:presLayoutVars>
          <dgm:chMax val="0"/>
          <dgm:bulletEnabled val="1"/>
        </dgm:presLayoutVars>
      </dgm:prSet>
      <dgm:spPr/>
    </dgm:pt>
    <dgm:pt modelId="{5D9B796A-BBBB-E049-A272-C4F53239C3B2}" type="pres">
      <dgm:prSet presAssocID="{191CA94E-BD32-C54B-AED6-804C5F370262}" presName="negativeSpace" presStyleCnt="0"/>
      <dgm:spPr/>
    </dgm:pt>
    <dgm:pt modelId="{40822219-C68F-C74E-9E79-6D41E155793B}" type="pres">
      <dgm:prSet presAssocID="{191CA94E-BD32-C54B-AED6-804C5F370262}" presName="childText" presStyleLbl="conFgAcc1" presStyleIdx="2" presStyleCnt="4">
        <dgm:presLayoutVars>
          <dgm:bulletEnabled val="1"/>
        </dgm:presLayoutVars>
      </dgm:prSet>
      <dgm:spPr/>
    </dgm:pt>
    <dgm:pt modelId="{D1BA7216-8853-5744-8A62-BE00DF7339B9}" type="pres">
      <dgm:prSet presAssocID="{596FEE34-90B7-EE42-975E-C8A2DC062DFD}" presName="spaceBetweenRectangles" presStyleCnt="0"/>
      <dgm:spPr/>
    </dgm:pt>
    <dgm:pt modelId="{F061EDB1-0C10-E64D-8EB7-E108D14F7664}" type="pres">
      <dgm:prSet presAssocID="{50A24159-0A14-C042-801E-1A1FF8079C52}" presName="parentLin" presStyleCnt="0"/>
      <dgm:spPr/>
    </dgm:pt>
    <dgm:pt modelId="{9D1EC792-7C7F-E442-A08F-D1969AA98E7F}" type="pres">
      <dgm:prSet presAssocID="{50A24159-0A14-C042-801E-1A1FF8079C52}" presName="parentLeftMargin" presStyleLbl="node1" presStyleIdx="2" presStyleCnt="4"/>
      <dgm:spPr/>
    </dgm:pt>
    <dgm:pt modelId="{D3F85AF6-3B0F-EA45-93B1-57EA291A040C}" type="pres">
      <dgm:prSet presAssocID="{50A24159-0A14-C042-801E-1A1FF8079C52}" presName="parentText" presStyleLbl="node1" presStyleIdx="3" presStyleCnt="4">
        <dgm:presLayoutVars>
          <dgm:chMax val="0"/>
          <dgm:bulletEnabled val="1"/>
        </dgm:presLayoutVars>
      </dgm:prSet>
      <dgm:spPr/>
    </dgm:pt>
    <dgm:pt modelId="{FCCF5490-9103-124F-AA2F-15FBE0EB0A77}" type="pres">
      <dgm:prSet presAssocID="{50A24159-0A14-C042-801E-1A1FF8079C52}" presName="negativeSpace" presStyleCnt="0"/>
      <dgm:spPr/>
    </dgm:pt>
    <dgm:pt modelId="{04C6B4F6-12F9-AD42-BE74-C36A65CF382F}" type="pres">
      <dgm:prSet presAssocID="{50A24159-0A14-C042-801E-1A1FF8079C52}" presName="childText" presStyleLbl="conFgAcc1" presStyleIdx="3" presStyleCnt="4">
        <dgm:presLayoutVars>
          <dgm:bulletEnabled val="1"/>
        </dgm:presLayoutVars>
      </dgm:prSet>
      <dgm:spPr/>
    </dgm:pt>
  </dgm:ptLst>
  <dgm:cxnLst>
    <dgm:cxn modelId="{7678FC13-2BDC-2C43-A8C5-94F21F74B7CC}" srcId="{50A24159-0A14-C042-801E-1A1FF8079C52}" destId="{CA28242E-5CB0-2445-A87A-969D9316847A}" srcOrd="0" destOrd="0" parTransId="{44172430-2E63-5348-BE99-DE2656735CAF}" sibTransId="{30EF4044-CA12-E043-9767-E57454A50431}"/>
    <dgm:cxn modelId="{883DCD21-3EED-8849-B88E-C34BB1FFBAEB}" srcId="{6D918FF5-B269-3C47-BC83-7AD34F53362E}" destId="{D4D2F52A-B03F-874A-9F12-5640DA9690DF}" srcOrd="0" destOrd="0" parTransId="{4D0FD3C6-8E83-3246-84AC-E027239884AC}" sibTransId="{5DC10012-1F7E-8A4B-8119-07FA70972D46}"/>
    <dgm:cxn modelId="{AD243125-9AFE-E541-882A-33D7241BC2C2}" type="presOf" srcId="{50A24159-0A14-C042-801E-1A1FF8079C52}" destId="{D3F85AF6-3B0F-EA45-93B1-57EA291A040C}" srcOrd="1" destOrd="0" presId="urn:microsoft.com/office/officeart/2005/8/layout/list1"/>
    <dgm:cxn modelId="{528FA12F-9B26-504B-8DE4-7C9C981212D6}" srcId="{6D918FF5-B269-3C47-BC83-7AD34F53362E}" destId="{191CA94E-BD32-C54B-AED6-804C5F370262}" srcOrd="2" destOrd="0" parTransId="{9BF2AAA0-E9FE-774E-963D-866380BFE39B}" sibTransId="{596FEE34-90B7-EE42-975E-C8A2DC062DFD}"/>
    <dgm:cxn modelId="{D48B4F36-CD64-8A41-A876-681A11344644}" type="presOf" srcId="{100C2A4B-72D4-644D-A24C-B998F2D40FD8}" destId="{9CB51874-EEF6-7746-B44B-957F66E9E193}" srcOrd="0" destOrd="0" presId="urn:microsoft.com/office/officeart/2005/8/layout/list1"/>
    <dgm:cxn modelId="{3D7CA045-EF43-0642-80D2-AFC33C852054}" type="presOf" srcId="{07B0BE43-24E5-2249-A24A-41E0735746F9}" destId="{78D26CD8-8D21-1244-A954-8C0D96083BB2}" srcOrd="0" destOrd="0" presId="urn:microsoft.com/office/officeart/2005/8/layout/list1"/>
    <dgm:cxn modelId="{A0BFEF46-74D5-A045-85EC-1379CBCA763E}" type="presOf" srcId="{233D6515-6E42-CD48-BF93-6B58EBF6C932}" destId="{40822219-C68F-C74E-9E79-6D41E155793B}" srcOrd="0" destOrd="0" presId="urn:microsoft.com/office/officeart/2005/8/layout/list1"/>
    <dgm:cxn modelId="{234F126A-6743-6E4C-B947-971308DABD90}" type="presOf" srcId="{191CA94E-BD32-C54B-AED6-804C5F370262}" destId="{53284C29-2EC1-2D40-BFE8-D5991E8B9798}" srcOrd="0" destOrd="0" presId="urn:microsoft.com/office/officeart/2005/8/layout/list1"/>
    <dgm:cxn modelId="{7450584E-9DDC-124F-972A-6956CF087CB5}" srcId="{100C2A4B-72D4-644D-A24C-B998F2D40FD8}" destId="{0DA3A7D1-30FB-4449-A225-345A4E97E8A4}" srcOrd="0" destOrd="0" parTransId="{128FC0BB-3B5D-0942-B2D5-3CBED276BBA7}" sibTransId="{1B34FDBB-61F2-2642-B0E0-DA41DA7F0278}"/>
    <dgm:cxn modelId="{DEADE3A0-A498-1C43-82E1-A30094AEFDD5}" type="presOf" srcId="{CA28242E-5CB0-2445-A87A-969D9316847A}" destId="{04C6B4F6-12F9-AD42-BE74-C36A65CF382F}" srcOrd="0" destOrd="0" presId="urn:microsoft.com/office/officeart/2005/8/layout/list1"/>
    <dgm:cxn modelId="{BC3832AB-E2F5-CE43-8F8F-2D327680403D}" srcId="{6D918FF5-B269-3C47-BC83-7AD34F53362E}" destId="{50A24159-0A14-C042-801E-1A1FF8079C52}" srcOrd="3" destOrd="0" parTransId="{73CD1F6C-DC19-5545-92C9-91F5E80E1C13}" sibTransId="{E32D8697-35C1-F646-A01E-1C2223E80FE4}"/>
    <dgm:cxn modelId="{27EC15B2-7DAE-B84A-9834-6F672D1458D9}" srcId="{6D918FF5-B269-3C47-BC83-7AD34F53362E}" destId="{100C2A4B-72D4-644D-A24C-B998F2D40FD8}" srcOrd="1" destOrd="0" parTransId="{6228011D-47EF-C14D-A215-B717D07E3E84}" sibTransId="{4D006A13-E6F1-9A4A-B188-9DD810349043}"/>
    <dgm:cxn modelId="{3AFAECB5-91EF-7C4C-9A74-2CDAD6AB53B5}" srcId="{D4D2F52A-B03F-874A-9F12-5640DA9690DF}" destId="{07B0BE43-24E5-2249-A24A-41E0735746F9}" srcOrd="0" destOrd="0" parTransId="{E15E438D-BC3D-2547-964D-E0F2E428F09E}" sibTransId="{3E190CC5-B3F5-7B48-B015-0D56027578FD}"/>
    <dgm:cxn modelId="{15968FB6-55B4-1944-8663-DF57505345CF}" type="presOf" srcId="{50A24159-0A14-C042-801E-1A1FF8079C52}" destId="{9D1EC792-7C7F-E442-A08F-D1969AA98E7F}" srcOrd="0" destOrd="0" presId="urn:microsoft.com/office/officeart/2005/8/layout/list1"/>
    <dgm:cxn modelId="{96C6D9C2-1E58-C344-9FDF-2EDCAB9F98BA}" type="presOf" srcId="{100C2A4B-72D4-644D-A24C-B998F2D40FD8}" destId="{212C1276-13E0-054E-A046-407A497A9B01}" srcOrd="1" destOrd="0" presId="urn:microsoft.com/office/officeart/2005/8/layout/list1"/>
    <dgm:cxn modelId="{D98B1DCA-3ACD-BB44-BB9F-E52D9DF271C3}" type="presOf" srcId="{D4D2F52A-B03F-874A-9F12-5640DA9690DF}" destId="{678CE7FB-DE64-E64D-B45C-E54D27FAF7FE}" srcOrd="1" destOrd="0" presId="urn:microsoft.com/office/officeart/2005/8/layout/list1"/>
    <dgm:cxn modelId="{D324A1CB-31E6-D546-9167-70760FB5D757}" type="presOf" srcId="{D4D2F52A-B03F-874A-9F12-5640DA9690DF}" destId="{B3CD6B01-CFFD-CA4C-A474-9121B796F545}" srcOrd="0" destOrd="0" presId="urn:microsoft.com/office/officeart/2005/8/layout/list1"/>
    <dgm:cxn modelId="{7E8257DA-207F-074A-85B2-ECBA16D85744}" type="presOf" srcId="{6D918FF5-B269-3C47-BC83-7AD34F53362E}" destId="{81A58D2C-2D20-0C47-BA68-18B7514B73C2}" srcOrd="0" destOrd="0" presId="urn:microsoft.com/office/officeart/2005/8/layout/list1"/>
    <dgm:cxn modelId="{2B4402E1-7283-6F48-8DEC-0B7B58B91EB2}" type="presOf" srcId="{0DA3A7D1-30FB-4449-A225-345A4E97E8A4}" destId="{AA1F2186-21A0-F841-9A3D-2AFA2BEE17F9}" srcOrd="0" destOrd="0" presId="urn:microsoft.com/office/officeart/2005/8/layout/list1"/>
    <dgm:cxn modelId="{4AE208E5-4FFB-5C42-AF5C-D27B49662F97}" srcId="{191CA94E-BD32-C54B-AED6-804C5F370262}" destId="{233D6515-6E42-CD48-BF93-6B58EBF6C932}" srcOrd="0" destOrd="0" parTransId="{D82FD432-7175-1E4D-91A5-F1204451437E}" sibTransId="{B2A98E18-332F-6C4D-ACA6-644A1AAB995A}"/>
    <dgm:cxn modelId="{5B8027E8-DB30-9B46-BC41-3BA089FDA428}" type="presOf" srcId="{191CA94E-BD32-C54B-AED6-804C5F370262}" destId="{71537EF4-93CF-774C-80DE-43C8F4088F19}" srcOrd="1" destOrd="0" presId="urn:microsoft.com/office/officeart/2005/8/layout/list1"/>
    <dgm:cxn modelId="{45C7E316-EEB0-D141-B201-8D7CD45A5EA4}" type="presParOf" srcId="{81A58D2C-2D20-0C47-BA68-18B7514B73C2}" destId="{19A11BF6-7A44-124E-90E2-CAD584CA63D4}" srcOrd="0" destOrd="0" presId="urn:microsoft.com/office/officeart/2005/8/layout/list1"/>
    <dgm:cxn modelId="{12A1630E-C7D2-3D42-B6B8-6F693B0D98C4}" type="presParOf" srcId="{19A11BF6-7A44-124E-90E2-CAD584CA63D4}" destId="{B3CD6B01-CFFD-CA4C-A474-9121B796F545}" srcOrd="0" destOrd="0" presId="urn:microsoft.com/office/officeart/2005/8/layout/list1"/>
    <dgm:cxn modelId="{CCEA5FE6-996E-3A4A-B21F-36E646F682F1}" type="presParOf" srcId="{19A11BF6-7A44-124E-90E2-CAD584CA63D4}" destId="{678CE7FB-DE64-E64D-B45C-E54D27FAF7FE}" srcOrd="1" destOrd="0" presId="urn:microsoft.com/office/officeart/2005/8/layout/list1"/>
    <dgm:cxn modelId="{A0A7C2C4-9E69-174B-8E2A-45AF96FD461E}" type="presParOf" srcId="{81A58D2C-2D20-0C47-BA68-18B7514B73C2}" destId="{6FE79850-41CC-B844-94C5-792769B85BE5}" srcOrd="1" destOrd="0" presId="urn:microsoft.com/office/officeart/2005/8/layout/list1"/>
    <dgm:cxn modelId="{55B377B4-9657-D449-BDE2-5326C3849A9D}" type="presParOf" srcId="{81A58D2C-2D20-0C47-BA68-18B7514B73C2}" destId="{78D26CD8-8D21-1244-A954-8C0D96083BB2}" srcOrd="2" destOrd="0" presId="urn:microsoft.com/office/officeart/2005/8/layout/list1"/>
    <dgm:cxn modelId="{B3320B04-729E-D344-B9F3-1A7C9CDABE48}" type="presParOf" srcId="{81A58D2C-2D20-0C47-BA68-18B7514B73C2}" destId="{38394DE3-67DF-034A-ADBA-30573DBADDC6}" srcOrd="3" destOrd="0" presId="urn:microsoft.com/office/officeart/2005/8/layout/list1"/>
    <dgm:cxn modelId="{6E05B57E-7490-BA40-B9A6-E3F3A501A0E3}" type="presParOf" srcId="{81A58D2C-2D20-0C47-BA68-18B7514B73C2}" destId="{C660925E-97F3-B445-8F33-9E93C463B130}" srcOrd="4" destOrd="0" presId="urn:microsoft.com/office/officeart/2005/8/layout/list1"/>
    <dgm:cxn modelId="{4CC9AB28-485E-144C-8A8B-5A851CB304C2}" type="presParOf" srcId="{C660925E-97F3-B445-8F33-9E93C463B130}" destId="{9CB51874-EEF6-7746-B44B-957F66E9E193}" srcOrd="0" destOrd="0" presId="urn:microsoft.com/office/officeart/2005/8/layout/list1"/>
    <dgm:cxn modelId="{D368D3B9-5AA2-DC4E-A6D5-966917FE8F96}" type="presParOf" srcId="{C660925E-97F3-B445-8F33-9E93C463B130}" destId="{212C1276-13E0-054E-A046-407A497A9B01}" srcOrd="1" destOrd="0" presId="urn:microsoft.com/office/officeart/2005/8/layout/list1"/>
    <dgm:cxn modelId="{9A25C43D-D648-904A-B7A0-1679E4D27D16}" type="presParOf" srcId="{81A58D2C-2D20-0C47-BA68-18B7514B73C2}" destId="{015E92B3-E6CB-DA40-A308-1C2550A58AA0}" srcOrd="5" destOrd="0" presId="urn:microsoft.com/office/officeart/2005/8/layout/list1"/>
    <dgm:cxn modelId="{D10DF3CA-E13D-8B47-BC75-83E44948187E}" type="presParOf" srcId="{81A58D2C-2D20-0C47-BA68-18B7514B73C2}" destId="{AA1F2186-21A0-F841-9A3D-2AFA2BEE17F9}" srcOrd="6" destOrd="0" presId="urn:microsoft.com/office/officeart/2005/8/layout/list1"/>
    <dgm:cxn modelId="{1E4950D0-89D3-DE45-B50E-F6D789DBCD01}" type="presParOf" srcId="{81A58D2C-2D20-0C47-BA68-18B7514B73C2}" destId="{B82E6F99-06F5-2244-9821-0F1BD2F491F6}" srcOrd="7" destOrd="0" presId="urn:microsoft.com/office/officeart/2005/8/layout/list1"/>
    <dgm:cxn modelId="{45E2754D-31B4-DD4F-A264-5F20C2BB79D7}" type="presParOf" srcId="{81A58D2C-2D20-0C47-BA68-18B7514B73C2}" destId="{E83FB06B-9C31-A04A-8700-3B7B33BB1741}" srcOrd="8" destOrd="0" presId="urn:microsoft.com/office/officeart/2005/8/layout/list1"/>
    <dgm:cxn modelId="{37FA345E-BC93-F94F-815B-C74561ED13B6}" type="presParOf" srcId="{E83FB06B-9C31-A04A-8700-3B7B33BB1741}" destId="{53284C29-2EC1-2D40-BFE8-D5991E8B9798}" srcOrd="0" destOrd="0" presId="urn:microsoft.com/office/officeart/2005/8/layout/list1"/>
    <dgm:cxn modelId="{9FDE8C12-E4F5-DB43-B00F-589D5A6AAE5B}" type="presParOf" srcId="{E83FB06B-9C31-A04A-8700-3B7B33BB1741}" destId="{71537EF4-93CF-774C-80DE-43C8F4088F19}" srcOrd="1" destOrd="0" presId="urn:microsoft.com/office/officeart/2005/8/layout/list1"/>
    <dgm:cxn modelId="{FB5C777B-F8AE-7144-BA02-921EFF8B46D0}" type="presParOf" srcId="{81A58D2C-2D20-0C47-BA68-18B7514B73C2}" destId="{5D9B796A-BBBB-E049-A272-C4F53239C3B2}" srcOrd="9" destOrd="0" presId="urn:microsoft.com/office/officeart/2005/8/layout/list1"/>
    <dgm:cxn modelId="{2F7DFFA1-206B-7D45-92A5-54123B979ED1}" type="presParOf" srcId="{81A58D2C-2D20-0C47-BA68-18B7514B73C2}" destId="{40822219-C68F-C74E-9E79-6D41E155793B}" srcOrd="10" destOrd="0" presId="urn:microsoft.com/office/officeart/2005/8/layout/list1"/>
    <dgm:cxn modelId="{37612684-9537-4346-8764-70392B847F4C}" type="presParOf" srcId="{81A58D2C-2D20-0C47-BA68-18B7514B73C2}" destId="{D1BA7216-8853-5744-8A62-BE00DF7339B9}" srcOrd="11" destOrd="0" presId="urn:microsoft.com/office/officeart/2005/8/layout/list1"/>
    <dgm:cxn modelId="{2596588A-7909-C149-8E6C-29BB3C9A1FBA}" type="presParOf" srcId="{81A58D2C-2D20-0C47-BA68-18B7514B73C2}" destId="{F061EDB1-0C10-E64D-8EB7-E108D14F7664}" srcOrd="12" destOrd="0" presId="urn:microsoft.com/office/officeart/2005/8/layout/list1"/>
    <dgm:cxn modelId="{1A46A563-B60F-0C47-9349-9047310AC66A}" type="presParOf" srcId="{F061EDB1-0C10-E64D-8EB7-E108D14F7664}" destId="{9D1EC792-7C7F-E442-A08F-D1969AA98E7F}" srcOrd="0" destOrd="0" presId="urn:microsoft.com/office/officeart/2005/8/layout/list1"/>
    <dgm:cxn modelId="{87411BA5-E3BB-6F4F-AD6E-9A725D5DA1CD}" type="presParOf" srcId="{F061EDB1-0C10-E64D-8EB7-E108D14F7664}" destId="{D3F85AF6-3B0F-EA45-93B1-57EA291A040C}" srcOrd="1" destOrd="0" presId="urn:microsoft.com/office/officeart/2005/8/layout/list1"/>
    <dgm:cxn modelId="{F39197F3-E4F9-E64D-8CA7-E99D1011BDB5}" type="presParOf" srcId="{81A58D2C-2D20-0C47-BA68-18B7514B73C2}" destId="{FCCF5490-9103-124F-AA2F-15FBE0EB0A77}" srcOrd="13" destOrd="0" presId="urn:microsoft.com/office/officeart/2005/8/layout/list1"/>
    <dgm:cxn modelId="{C6A11BC9-6A37-B34F-9664-8AD3C4E51166}" type="presParOf" srcId="{81A58D2C-2D20-0C47-BA68-18B7514B73C2}" destId="{04C6B4F6-12F9-AD42-BE74-C36A65CF382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918FF5-B269-3C47-BC83-7AD34F53362E}" type="doc">
      <dgm:prSet loTypeId="urn:microsoft.com/office/officeart/2005/8/layout/list1" loCatId="process" qsTypeId="urn:microsoft.com/office/officeart/2005/8/quickstyle/simple1" qsCatId="simple" csTypeId="urn:microsoft.com/office/officeart/2005/8/colors/accent1_2" csCatId="accent1" phldr="1"/>
      <dgm:spPr/>
      <dgm:t>
        <a:bodyPr/>
        <a:lstStyle/>
        <a:p>
          <a:endParaRPr lang="en-GB"/>
        </a:p>
      </dgm:t>
    </dgm:pt>
    <dgm:pt modelId="{D4D2F52A-B03F-874A-9F12-5640DA9690DF}">
      <dgm:prSet phldrT="[Text]">
        <dgm:style>
          <a:lnRef idx="0">
            <a:scrgbClr r="0" g="0" b="0"/>
          </a:lnRef>
          <a:fillRef idx="0">
            <a:scrgbClr r="0" g="0" b="0"/>
          </a:fillRef>
          <a:effectRef idx="0">
            <a:scrgbClr r="0" g="0" b="0"/>
          </a:effectRef>
          <a:fontRef idx="minor">
            <a:schemeClr val="lt1"/>
          </a:fontRef>
        </dgm:style>
      </dgm:prSet>
      <dgm:spPr>
        <a:solidFill>
          <a:srgbClr val="C00000"/>
        </a:solidFill>
        <a:ln>
          <a:noFill/>
        </a:ln>
      </dgm:spPr>
      <dgm:t>
        <a:bodyPr/>
        <a:lstStyle/>
        <a:p>
          <a:pPr algn="ctr" rtl="0"/>
          <a:r>
            <a:rPr lang="en-GB" b="1" err="1">
              <a:latin typeface="Arial"/>
            </a:rPr>
            <a:t>Skoðaðu</a:t>
          </a:r>
          <a:r>
            <a:rPr lang="en-GB" b="1">
              <a:latin typeface="Arial"/>
            </a:rPr>
            <a:t> </a:t>
          </a:r>
          <a:r>
            <a:rPr lang="en-GB" b="1" err="1">
              <a:latin typeface="Arial"/>
            </a:rPr>
            <a:t>stafsetningu</a:t>
          </a:r>
          <a:r>
            <a:rPr lang="en-GB" b="1">
              <a:latin typeface="Arial"/>
            </a:rPr>
            <a:t> </a:t>
          </a:r>
          <a:r>
            <a:rPr lang="en-GB" b="1" err="1">
              <a:latin typeface="Arial"/>
            </a:rPr>
            <a:t>og</a:t>
          </a:r>
          <a:r>
            <a:rPr lang="en-GB" b="1">
              <a:latin typeface="Arial"/>
            </a:rPr>
            <a:t> </a:t>
          </a:r>
          <a:r>
            <a:rPr lang="en-GB" b="1" err="1">
              <a:latin typeface="Arial"/>
            </a:rPr>
            <a:t>greinarmerkjasetningu</a:t>
          </a:r>
          <a:r>
            <a:rPr lang="en-GB" b="0">
              <a:latin typeface="Arial"/>
            </a:rPr>
            <a:t> </a:t>
          </a:r>
          <a:r>
            <a:rPr lang="en-GB" b="1">
              <a:latin typeface="Arial"/>
            </a:rPr>
            <a:t> </a:t>
          </a:r>
          <a:endParaRPr lang="en-GB"/>
        </a:p>
      </dgm:t>
    </dgm:pt>
    <dgm:pt modelId="{4D0FD3C6-8E83-3246-84AC-E027239884AC}" type="parTrans" cxnId="{883DCD21-3EED-8849-B88E-C34BB1FFBAEB}">
      <dgm:prSet/>
      <dgm:spPr/>
      <dgm:t>
        <a:bodyPr/>
        <a:lstStyle/>
        <a:p>
          <a:endParaRPr lang="en-GB"/>
        </a:p>
      </dgm:t>
    </dgm:pt>
    <dgm:pt modelId="{5DC10012-1F7E-8A4B-8119-07FA70972D46}" type="sibTrans" cxnId="{883DCD21-3EED-8849-B88E-C34BB1FFBAEB}">
      <dgm:prSet/>
      <dgm:spPr/>
      <dgm:t>
        <a:bodyPr/>
        <a:lstStyle/>
        <a:p>
          <a:endParaRPr lang="en-GB"/>
        </a:p>
      </dgm:t>
    </dgm:pt>
    <dgm:pt modelId="{07B0BE43-24E5-2249-A24A-41E0735746F9}">
      <dgm:prSet/>
      <dgm:spPr>
        <a:ln>
          <a:solidFill>
            <a:schemeClr val="accent2">
              <a:lumMod val="75000"/>
            </a:schemeClr>
          </a:solidFill>
        </a:ln>
      </dgm:spPr>
      <dgm:t>
        <a:bodyPr/>
        <a:lstStyle/>
        <a:p>
          <a:pPr rtl="0">
            <a:buFont typeface="Arial" panose="020B0604020202020204" pitchFamily="34" charset="0"/>
            <a:buChar char="•"/>
          </a:pPr>
          <a:r>
            <a:rPr lang="en-GB" err="1">
              <a:latin typeface="Arial"/>
            </a:rPr>
            <a:t>Vefsíður</a:t>
          </a:r>
          <a:r>
            <a:rPr lang="en-GB">
              <a:latin typeface="Arial"/>
            </a:rPr>
            <a:t> </a:t>
          </a:r>
          <a:r>
            <a:rPr lang="en-GB" err="1">
              <a:latin typeface="Arial"/>
            </a:rPr>
            <a:t>með</a:t>
          </a:r>
          <a:r>
            <a:rPr lang="en-GB">
              <a:latin typeface="Arial"/>
            </a:rPr>
            <a:t> </a:t>
          </a:r>
          <a:r>
            <a:rPr lang="en-GB" err="1">
              <a:latin typeface="Arial"/>
            </a:rPr>
            <a:t>stafsetningarvillum</a:t>
          </a:r>
          <a:r>
            <a:rPr lang="en-GB">
              <a:latin typeface="Arial"/>
            </a:rPr>
            <a:t>, </a:t>
          </a:r>
          <a:r>
            <a:rPr lang="en-GB" err="1">
              <a:latin typeface="Arial"/>
            </a:rPr>
            <a:t>óþarfa</a:t>
          </a:r>
          <a:r>
            <a:rPr lang="en-GB">
              <a:latin typeface="Arial"/>
            </a:rPr>
            <a:t> </a:t>
          </a:r>
          <a:r>
            <a:rPr lang="en-GB" err="1">
              <a:latin typeface="Arial"/>
            </a:rPr>
            <a:t>hástöfum</a:t>
          </a:r>
          <a:r>
            <a:rPr lang="en-GB">
              <a:latin typeface="Arial"/>
            </a:rPr>
            <a:t>, </a:t>
          </a:r>
          <a:r>
            <a:rPr lang="en-GB" err="1">
              <a:latin typeface="Arial"/>
            </a:rPr>
            <a:t>lélegri</a:t>
          </a:r>
          <a:r>
            <a:rPr lang="en-GB">
              <a:latin typeface="Arial"/>
            </a:rPr>
            <a:t> </a:t>
          </a:r>
          <a:r>
            <a:rPr lang="en-GB" err="1">
              <a:latin typeface="Arial"/>
            </a:rPr>
            <a:t>málfræði</a:t>
          </a:r>
          <a:r>
            <a:rPr lang="en-GB">
              <a:latin typeface="Arial"/>
            </a:rPr>
            <a:t> </a:t>
          </a:r>
          <a:r>
            <a:rPr lang="en-GB" err="1">
              <a:latin typeface="Arial"/>
            </a:rPr>
            <a:t>og</a:t>
          </a:r>
          <a:r>
            <a:rPr lang="en-GB">
              <a:latin typeface="Arial"/>
            </a:rPr>
            <a:t> </a:t>
          </a:r>
          <a:r>
            <a:rPr lang="en-GB" err="1">
              <a:latin typeface="Arial"/>
            </a:rPr>
            <a:t>óhóflegri</a:t>
          </a:r>
          <a:r>
            <a:rPr lang="en-GB">
              <a:latin typeface="Arial"/>
            </a:rPr>
            <a:t> </a:t>
          </a:r>
          <a:r>
            <a:rPr lang="en-GB" err="1">
              <a:latin typeface="Arial"/>
            </a:rPr>
            <a:t>notkun</a:t>
          </a:r>
          <a:r>
            <a:rPr lang="en-GB">
              <a:latin typeface="Arial"/>
            </a:rPr>
            <a:t> á </a:t>
          </a:r>
          <a:r>
            <a:rPr lang="en-GB" err="1">
              <a:latin typeface="Arial"/>
            </a:rPr>
            <a:t>greinarmerkjum</a:t>
          </a:r>
          <a:r>
            <a:rPr lang="en-GB">
              <a:latin typeface="Arial"/>
            </a:rPr>
            <a:t> </a:t>
          </a:r>
          <a:r>
            <a:rPr lang="en-GB" err="1">
              <a:latin typeface="Arial"/>
            </a:rPr>
            <a:t>eru</a:t>
          </a:r>
          <a:r>
            <a:rPr lang="en-GB" b="0">
              <a:latin typeface="Arial"/>
            </a:rPr>
            <a:t> </a:t>
          </a:r>
          <a:r>
            <a:rPr lang="en-GB" b="0" err="1">
              <a:latin typeface="Arial"/>
            </a:rPr>
            <a:t>oftast</a:t>
          </a:r>
          <a:r>
            <a:rPr lang="en-GB" b="0">
              <a:latin typeface="Arial"/>
            </a:rPr>
            <a:t> </a:t>
          </a:r>
          <a:r>
            <a:rPr lang="en-GB" b="0" err="1">
              <a:latin typeface="Arial"/>
            </a:rPr>
            <a:t>óáreiðanlegar</a:t>
          </a:r>
          <a:r>
            <a:rPr lang="en-GB" b="0">
              <a:latin typeface="Arial"/>
            </a:rPr>
            <a:t>.</a:t>
          </a:r>
        </a:p>
      </dgm:t>
    </dgm:pt>
    <dgm:pt modelId="{E15E438D-BC3D-2547-964D-E0F2E428F09E}" type="parTrans" cxnId="{3AFAECB5-91EF-7C4C-9A74-2CDAD6AB53B5}">
      <dgm:prSet/>
      <dgm:spPr/>
      <dgm:t>
        <a:bodyPr/>
        <a:lstStyle/>
        <a:p>
          <a:endParaRPr lang="en-GB"/>
        </a:p>
      </dgm:t>
    </dgm:pt>
    <dgm:pt modelId="{3E190CC5-B3F5-7B48-B015-0D56027578FD}" type="sibTrans" cxnId="{3AFAECB5-91EF-7C4C-9A74-2CDAD6AB53B5}">
      <dgm:prSet/>
      <dgm:spPr/>
      <dgm:t>
        <a:bodyPr/>
        <a:lstStyle/>
        <a:p>
          <a:endParaRPr lang="en-GB"/>
        </a:p>
      </dgm:t>
    </dgm:pt>
    <dgm:pt modelId="{2B389393-1380-2F4F-AC79-38838DD91209}">
      <dgm:prSet/>
      <dgm:spPr>
        <a:ln>
          <a:solidFill>
            <a:schemeClr val="accent2">
              <a:lumMod val="75000"/>
            </a:schemeClr>
          </a:solidFill>
        </a:ln>
      </dgm:spPr>
      <dgm:t>
        <a:bodyPr/>
        <a:lstStyle/>
        <a:p>
          <a:pPr rtl="0">
            <a:buFont typeface="Arial" panose="020B0604020202020204" pitchFamily="34" charset="0"/>
            <a:buChar char="•"/>
          </a:pPr>
          <a:r>
            <a:rPr lang="is" i="0">
              <a:latin typeface="Arial"/>
              <a:cs typeface="Arial"/>
            </a:rPr>
            <a:t>Leitaðu að öðrum greinum og heimildum um sama efni. Ef það eru takmarkaðar eða engar niðurstöður, eða þú finnur misvísandi upplýsingar, ættir þú að  rannsaka málið betur og athuga staðreyndir.</a:t>
          </a:r>
          <a:r>
            <a:rPr lang="en-GB" b="0" i="0">
              <a:latin typeface="Arial"/>
              <a:cs typeface="Arial"/>
            </a:rPr>
            <a:t> </a:t>
          </a:r>
        </a:p>
      </dgm:t>
    </dgm:pt>
    <dgm:pt modelId="{AC3E3BD2-DCC4-674A-A46E-E1C53C19E1C4}" type="parTrans" cxnId="{05132545-AE18-8042-81EB-CA4AC7C53935}">
      <dgm:prSet/>
      <dgm:spPr/>
      <dgm:t>
        <a:bodyPr/>
        <a:lstStyle/>
        <a:p>
          <a:endParaRPr lang="en-GB"/>
        </a:p>
      </dgm:t>
    </dgm:pt>
    <dgm:pt modelId="{702ACE7F-9AE4-7546-93A1-F2284DDE99C4}" type="sibTrans" cxnId="{05132545-AE18-8042-81EB-CA4AC7C53935}">
      <dgm:prSet/>
      <dgm:spPr/>
      <dgm:t>
        <a:bodyPr/>
        <a:lstStyle/>
        <a:p>
          <a:endParaRPr lang="en-GB"/>
        </a:p>
      </dgm:t>
    </dgm:pt>
    <dgm:pt modelId="{153AB5A3-0378-BA4E-A408-2E0E1598D1A7}">
      <dgm:prSet phldr="0"/>
      <dgm:spPr>
        <a:ln>
          <a:solidFill>
            <a:schemeClr val="accent2">
              <a:lumMod val="75000"/>
            </a:schemeClr>
          </a:solidFill>
        </a:ln>
      </dgm:spPr>
      <dgm:t>
        <a:bodyPr/>
        <a:lstStyle/>
        <a:p>
          <a:pPr rtl="0">
            <a:buFont typeface="Arial" panose="020B0604020202020204" pitchFamily="34" charset="0"/>
            <a:buChar char="•"/>
          </a:pPr>
          <a:r>
            <a:rPr lang="en-GB"/>
            <a:t>Skaðlegar rangar upplýsingar dreifast hratt þegar margir deila þeim. Efni sem er viðkvæmt og spilar á tilfinningar er oft notað í von um að hafa þau áhrif að því sé deilt án umhugsunar. Skoðaðu skrefin hér að ofan og vertu á varðbergi gagnvart efni þar sem leitast er við að vekja ósætti og ögra. </a:t>
          </a:r>
        </a:p>
      </dgm:t>
    </dgm:pt>
    <dgm:pt modelId="{86CEEC27-FDE6-0245-86A5-776429D23F73}" type="parTrans" cxnId="{6B2A13B2-3B38-4443-9D7D-E7B569C98344}">
      <dgm:prSet/>
      <dgm:spPr/>
      <dgm:t>
        <a:bodyPr/>
        <a:lstStyle/>
        <a:p>
          <a:endParaRPr lang="en-GB"/>
        </a:p>
      </dgm:t>
    </dgm:pt>
    <dgm:pt modelId="{92680FAB-32FA-954C-9932-A2BBC310EED1}" type="sibTrans" cxnId="{6B2A13B2-3B38-4443-9D7D-E7B569C98344}">
      <dgm:prSet/>
      <dgm:spPr/>
      <dgm:t>
        <a:bodyPr/>
        <a:lstStyle/>
        <a:p>
          <a:endParaRPr lang="en-GB"/>
        </a:p>
      </dgm:t>
    </dgm:pt>
    <dgm:pt modelId="{E60F5B9E-66FA-BF4F-86AA-FF9C3B7126DC}">
      <dgm:prSet/>
      <dgm:spPr>
        <a:ln>
          <a:solidFill>
            <a:schemeClr val="accent2">
              <a:lumMod val="75000"/>
            </a:schemeClr>
          </a:solidFill>
        </a:ln>
      </dgm:spPr>
      <dgm:t>
        <a:bodyPr/>
        <a:lstStyle/>
        <a:p>
          <a:pPr rtl="0"/>
          <a:endParaRPr lang="en-IS"/>
        </a:p>
      </dgm:t>
    </dgm:pt>
    <dgm:pt modelId="{52CB6754-B7BB-9147-B74D-06A0A15D8240}" type="parTrans" cxnId="{1E43B469-C72A-9A43-821F-A7BE8BE1CD83}">
      <dgm:prSet/>
      <dgm:spPr/>
      <dgm:t>
        <a:bodyPr/>
        <a:lstStyle/>
        <a:p>
          <a:endParaRPr lang="en-GB"/>
        </a:p>
      </dgm:t>
    </dgm:pt>
    <dgm:pt modelId="{DDA73B59-4512-0342-9EB8-6FDE81B690AF}" type="sibTrans" cxnId="{1E43B469-C72A-9A43-821F-A7BE8BE1CD83}">
      <dgm:prSet/>
      <dgm:spPr/>
      <dgm:t>
        <a:bodyPr/>
        <a:lstStyle/>
        <a:p>
          <a:endParaRPr lang="en-GB"/>
        </a:p>
      </dgm:t>
    </dgm:pt>
    <dgm:pt modelId="{36AD4BD6-30D8-4E2F-B4C4-7FFC03F49018}">
      <dgm:prSet phldr="0"/>
      <dgm:spPr>
        <a:solidFill>
          <a:srgbClr val="C00000"/>
        </a:solidFill>
      </dgm:spPr>
      <dgm:t>
        <a:bodyPr/>
        <a:lstStyle/>
        <a:p>
          <a:pPr algn="ctr" rtl="0"/>
          <a:r>
            <a:rPr lang="en-GB" b="1">
              <a:latin typeface="Arial"/>
            </a:rPr>
            <a:t>Leitaðu annarra sjónarmiða </a:t>
          </a:r>
          <a:endParaRPr lang="en-US" b="1"/>
        </a:p>
      </dgm:t>
    </dgm:pt>
    <dgm:pt modelId="{811FB26A-5C14-4D59-954A-65C086DB4801}" type="parTrans" cxnId="{D49A9F0D-02C9-4FCF-A1CB-C1117918DC6E}">
      <dgm:prSet/>
      <dgm:spPr/>
      <dgm:t>
        <a:bodyPr/>
        <a:lstStyle/>
        <a:p>
          <a:endParaRPr lang="en-GB"/>
        </a:p>
      </dgm:t>
    </dgm:pt>
    <dgm:pt modelId="{A910BBE1-27AD-4C82-9169-F5F731F893DF}" type="sibTrans" cxnId="{D49A9F0D-02C9-4FCF-A1CB-C1117918DC6E}">
      <dgm:prSet/>
      <dgm:spPr/>
      <dgm:t>
        <a:bodyPr/>
        <a:lstStyle/>
        <a:p>
          <a:endParaRPr lang="en-GB"/>
        </a:p>
      </dgm:t>
    </dgm:pt>
    <dgm:pt modelId="{116595A5-2535-494E-8C72-FF3E378D5E2B}">
      <dgm:prSet phldr="0"/>
      <dgm:spPr>
        <a:solidFill>
          <a:srgbClr val="C00000"/>
        </a:solidFill>
      </dgm:spPr>
      <dgm:t>
        <a:bodyPr/>
        <a:lstStyle/>
        <a:p>
          <a:pPr algn="ctr" rtl="0"/>
          <a:r>
            <a:rPr lang="en-GB" b="1" err="1">
              <a:latin typeface="Arial"/>
            </a:rPr>
            <a:t>Hugsaðu</a:t>
          </a:r>
          <a:r>
            <a:rPr lang="en-GB" b="1">
              <a:latin typeface="Arial"/>
            </a:rPr>
            <a:t> </a:t>
          </a:r>
          <a:r>
            <a:rPr lang="en-GB" b="1" err="1">
              <a:latin typeface="Arial"/>
            </a:rPr>
            <a:t>þig</a:t>
          </a:r>
          <a:r>
            <a:rPr lang="en-GB" b="1">
              <a:latin typeface="Arial"/>
            </a:rPr>
            <a:t> um </a:t>
          </a:r>
          <a:r>
            <a:rPr lang="en-GB" b="1" err="1">
              <a:latin typeface="Arial"/>
            </a:rPr>
            <a:t>áður</a:t>
          </a:r>
          <a:r>
            <a:rPr lang="en-GB" b="1">
              <a:latin typeface="Arial"/>
            </a:rPr>
            <a:t> </a:t>
          </a:r>
          <a:r>
            <a:rPr lang="en-GB" b="1" err="1">
              <a:latin typeface="Arial"/>
            </a:rPr>
            <a:t>en</a:t>
          </a:r>
          <a:r>
            <a:rPr lang="en-GB" b="1">
              <a:latin typeface="Arial"/>
            </a:rPr>
            <a:t> </a:t>
          </a:r>
          <a:r>
            <a:rPr lang="en-GB" b="1" err="1">
              <a:latin typeface="Arial"/>
            </a:rPr>
            <a:t>þú</a:t>
          </a:r>
          <a:r>
            <a:rPr lang="en-GB" b="1">
              <a:latin typeface="Arial"/>
            </a:rPr>
            <a:t> </a:t>
          </a:r>
          <a:r>
            <a:rPr lang="en-GB" b="1" err="1">
              <a:latin typeface="Arial"/>
            </a:rPr>
            <a:t>deilir</a:t>
          </a:r>
          <a:r>
            <a:rPr lang="en-GB" b="1">
              <a:latin typeface="Arial"/>
            </a:rPr>
            <a:t> efninu</a:t>
          </a:r>
          <a:r>
            <a:rPr lang="en-GB">
              <a:latin typeface="Arial"/>
            </a:rPr>
            <a:t> </a:t>
          </a:r>
          <a:endParaRPr lang="en-US"/>
        </a:p>
      </dgm:t>
    </dgm:pt>
    <dgm:pt modelId="{25BF3A4F-7FF6-472A-BCB3-84BD6426679D}" type="parTrans" cxnId="{486752C9-0733-48A3-B3F8-AC0A4927D165}">
      <dgm:prSet/>
      <dgm:spPr/>
      <dgm:t>
        <a:bodyPr/>
        <a:lstStyle/>
        <a:p>
          <a:endParaRPr lang="en-GB"/>
        </a:p>
      </dgm:t>
    </dgm:pt>
    <dgm:pt modelId="{0262D1FC-9FEB-473C-9C43-32018A2BF043}" type="sibTrans" cxnId="{486752C9-0733-48A3-B3F8-AC0A4927D165}">
      <dgm:prSet/>
      <dgm:spPr/>
      <dgm:t>
        <a:bodyPr/>
        <a:lstStyle/>
        <a:p>
          <a:endParaRPr lang="en-GB"/>
        </a:p>
      </dgm:t>
    </dgm:pt>
    <dgm:pt modelId="{81A58D2C-2D20-0C47-BA68-18B7514B73C2}" type="pres">
      <dgm:prSet presAssocID="{6D918FF5-B269-3C47-BC83-7AD34F53362E}" presName="linear" presStyleCnt="0">
        <dgm:presLayoutVars>
          <dgm:dir/>
          <dgm:animLvl val="lvl"/>
          <dgm:resizeHandles val="exact"/>
        </dgm:presLayoutVars>
      </dgm:prSet>
      <dgm:spPr/>
    </dgm:pt>
    <dgm:pt modelId="{19A11BF6-7A44-124E-90E2-CAD584CA63D4}" type="pres">
      <dgm:prSet presAssocID="{D4D2F52A-B03F-874A-9F12-5640DA9690DF}" presName="parentLin" presStyleCnt="0"/>
      <dgm:spPr/>
    </dgm:pt>
    <dgm:pt modelId="{B3CD6B01-CFFD-CA4C-A474-9121B796F545}" type="pres">
      <dgm:prSet presAssocID="{D4D2F52A-B03F-874A-9F12-5640DA9690DF}" presName="parentLeftMargin" presStyleLbl="node1" presStyleIdx="0" presStyleCnt="3"/>
      <dgm:spPr/>
    </dgm:pt>
    <dgm:pt modelId="{678CE7FB-DE64-E64D-B45C-E54D27FAF7FE}" type="pres">
      <dgm:prSet presAssocID="{D4D2F52A-B03F-874A-9F12-5640DA9690DF}" presName="parentText" presStyleLbl="node1" presStyleIdx="0" presStyleCnt="3">
        <dgm:presLayoutVars>
          <dgm:chMax val="0"/>
          <dgm:bulletEnabled val="1"/>
        </dgm:presLayoutVars>
      </dgm:prSet>
      <dgm:spPr/>
    </dgm:pt>
    <dgm:pt modelId="{6FE79850-41CC-B844-94C5-792769B85BE5}" type="pres">
      <dgm:prSet presAssocID="{D4D2F52A-B03F-874A-9F12-5640DA9690DF}" presName="negativeSpace" presStyleCnt="0"/>
      <dgm:spPr/>
    </dgm:pt>
    <dgm:pt modelId="{78D26CD8-8D21-1244-A954-8C0D96083BB2}" type="pres">
      <dgm:prSet presAssocID="{D4D2F52A-B03F-874A-9F12-5640DA9690DF}" presName="childText" presStyleLbl="conFgAcc1" presStyleIdx="0" presStyleCnt="3" custLinFactNeighborX="-5038" custLinFactNeighborY="-69603">
        <dgm:presLayoutVars>
          <dgm:bulletEnabled val="1"/>
        </dgm:presLayoutVars>
      </dgm:prSet>
      <dgm:spPr/>
    </dgm:pt>
    <dgm:pt modelId="{38394DE3-67DF-034A-ADBA-30573DBADDC6}" type="pres">
      <dgm:prSet presAssocID="{5DC10012-1F7E-8A4B-8119-07FA70972D46}" presName="spaceBetweenRectangles" presStyleCnt="0"/>
      <dgm:spPr/>
    </dgm:pt>
    <dgm:pt modelId="{00D21687-5E68-4486-BC68-556D3352A8A0}" type="pres">
      <dgm:prSet presAssocID="{36AD4BD6-30D8-4E2F-B4C4-7FFC03F49018}" presName="parentLin" presStyleCnt="0"/>
      <dgm:spPr/>
    </dgm:pt>
    <dgm:pt modelId="{35A0E9DE-3AF2-4D6B-9717-2742092A9D38}" type="pres">
      <dgm:prSet presAssocID="{36AD4BD6-30D8-4E2F-B4C4-7FFC03F49018}" presName="parentLeftMargin" presStyleLbl="node1" presStyleIdx="0" presStyleCnt="3"/>
      <dgm:spPr/>
    </dgm:pt>
    <dgm:pt modelId="{E0FDED87-C89C-44AE-ABFB-C8CC2902105B}" type="pres">
      <dgm:prSet presAssocID="{36AD4BD6-30D8-4E2F-B4C4-7FFC03F49018}" presName="parentText" presStyleLbl="node1" presStyleIdx="1" presStyleCnt="3">
        <dgm:presLayoutVars>
          <dgm:chMax val="0"/>
          <dgm:bulletEnabled val="1"/>
        </dgm:presLayoutVars>
      </dgm:prSet>
      <dgm:spPr/>
    </dgm:pt>
    <dgm:pt modelId="{9C641672-EC91-46AE-84C6-64F9FABD05E6}" type="pres">
      <dgm:prSet presAssocID="{36AD4BD6-30D8-4E2F-B4C4-7FFC03F49018}" presName="negativeSpace" presStyleCnt="0"/>
      <dgm:spPr/>
    </dgm:pt>
    <dgm:pt modelId="{355890B5-FB36-400B-B3D2-D3FE8FF0C51A}" type="pres">
      <dgm:prSet presAssocID="{36AD4BD6-30D8-4E2F-B4C4-7FFC03F49018}" presName="childText" presStyleLbl="conFgAcc1" presStyleIdx="1" presStyleCnt="3">
        <dgm:presLayoutVars>
          <dgm:bulletEnabled val="1"/>
        </dgm:presLayoutVars>
      </dgm:prSet>
      <dgm:spPr/>
    </dgm:pt>
    <dgm:pt modelId="{539EE315-BC42-46E5-80F2-09F1C78A6589}" type="pres">
      <dgm:prSet presAssocID="{A910BBE1-27AD-4C82-9169-F5F731F893DF}" presName="spaceBetweenRectangles" presStyleCnt="0"/>
      <dgm:spPr/>
    </dgm:pt>
    <dgm:pt modelId="{3DCC9D95-F535-4930-92CA-800C4E0AB085}" type="pres">
      <dgm:prSet presAssocID="{116595A5-2535-494E-8C72-FF3E378D5E2B}" presName="parentLin" presStyleCnt="0"/>
      <dgm:spPr/>
    </dgm:pt>
    <dgm:pt modelId="{21DF6C97-1A84-4855-9D6D-B9EB2628EDAC}" type="pres">
      <dgm:prSet presAssocID="{116595A5-2535-494E-8C72-FF3E378D5E2B}" presName="parentLeftMargin" presStyleLbl="node1" presStyleIdx="1" presStyleCnt="3"/>
      <dgm:spPr/>
    </dgm:pt>
    <dgm:pt modelId="{5C9F09DD-DA51-499B-BD09-3FB186B2546B}" type="pres">
      <dgm:prSet presAssocID="{116595A5-2535-494E-8C72-FF3E378D5E2B}" presName="parentText" presStyleLbl="node1" presStyleIdx="2" presStyleCnt="3">
        <dgm:presLayoutVars>
          <dgm:chMax val="0"/>
          <dgm:bulletEnabled val="1"/>
        </dgm:presLayoutVars>
      </dgm:prSet>
      <dgm:spPr/>
    </dgm:pt>
    <dgm:pt modelId="{DBEE4F56-1D2A-4E70-8412-537236AD948C}" type="pres">
      <dgm:prSet presAssocID="{116595A5-2535-494E-8C72-FF3E378D5E2B}" presName="negativeSpace" presStyleCnt="0"/>
      <dgm:spPr/>
    </dgm:pt>
    <dgm:pt modelId="{5A6B1942-73F1-45B2-AE6D-397A6FC648C3}" type="pres">
      <dgm:prSet presAssocID="{116595A5-2535-494E-8C72-FF3E378D5E2B}" presName="childText" presStyleLbl="conFgAcc1" presStyleIdx="2" presStyleCnt="3">
        <dgm:presLayoutVars>
          <dgm:bulletEnabled val="1"/>
        </dgm:presLayoutVars>
      </dgm:prSet>
      <dgm:spPr/>
    </dgm:pt>
  </dgm:ptLst>
  <dgm:cxnLst>
    <dgm:cxn modelId="{D49A9F0D-02C9-4FCF-A1CB-C1117918DC6E}" srcId="{6D918FF5-B269-3C47-BC83-7AD34F53362E}" destId="{36AD4BD6-30D8-4E2F-B4C4-7FFC03F49018}" srcOrd="1" destOrd="0" parTransId="{811FB26A-5C14-4D59-954A-65C086DB4801}" sibTransId="{A910BBE1-27AD-4C82-9169-F5F731F893DF}"/>
    <dgm:cxn modelId="{883DCD21-3EED-8849-B88E-C34BB1FFBAEB}" srcId="{6D918FF5-B269-3C47-BC83-7AD34F53362E}" destId="{D4D2F52A-B03F-874A-9F12-5640DA9690DF}" srcOrd="0" destOrd="0" parTransId="{4D0FD3C6-8E83-3246-84AC-E027239884AC}" sibTransId="{5DC10012-1F7E-8A4B-8119-07FA70972D46}"/>
    <dgm:cxn modelId="{AA41DB34-697F-47A0-BDD4-F74A0195BA4E}" type="presOf" srcId="{116595A5-2535-494E-8C72-FF3E378D5E2B}" destId="{21DF6C97-1A84-4855-9D6D-B9EB2628EDAC}" srcOrd="0" destOrd="0" presId="urn:microsoft.com/office/officeart/2005/8/layout/list1"/>
    <dgm:cxn modelId="{3F60015C-4565-419F-9337-EF9AEA5F02BE}" type="presOf" srcId="{36AD4BD6-30D8-4E2F-B4C4-7FFC03F49018}" destId="{E0FDED87-C89C-44AE-ABFB-C8CC2902105B}" srcOrd="1" destOrd="0" presId="urn:microsoft.com/office/officeart/2005/8/layout/list1"/>
    <dgm:cxn modelId="{05132545-AE18-8042-81EB-CA4AC7C53935}" srcId="{36AD4BD6-30D8-4E2F-B4C4-7FFC03F49018}" destId="{2B389393-1380-2F4F-AC79-38838DD91209}" srcOrd="0" destOrd="0" parTransId="{AC3E3BD2-DCC4-674A-A46E-E1C53C19E1C4}" sibTransId="{702ACE7F-9AE4-7546-93A1-F2284DDE99C4}"/>
    <dgm:cxn modelId="{5DE72668-C548-40A4-A377-35248421986C}" type="presOf" srcId="{36AD4BD6-30D8-4E2F-B4C4-7FFC03F49018}" destId="{35A0E9DE-3AF2-4D6B-9717-2742092A9D38}" srcOrd="0" destOrd="0" presId="urn:microsoft.com/office/officeart/2005/8/layout/list1"/>
    <dgm:cxn modelId="{1E43B469-C72A-9A43-821F-A7BE8BE1CD83}" srcId="{116595A5-2535-494E-8C72-FF3E378D5E2B}" destId="{E60F5B9E-66FA-BF4F-86AA-FF9C3B7126DC}" srcOrd="1" destOrd="0" parTransId="{52CB6754-B7BB-9147-B74D-06A0A15D8240}" sibTransId="{DDA73B59-4512-0342-9EB8-6FDE81B690AF}"/>
    <dgm:cxn modelId="{DC2B3852-5054-4801-8053-F4DC27FF9D68}" type="presOf" srcId="{D4D2F52A-B03F-874A-9F12-5640DA9690DF}" destId="{678CE7FB-DE64-E64D-B45C-E54D27FAF7FE}" srcOrd="1" destOrd="0" presId="urn:microsoft.com/office/officeart/2005/8/layout/list1"/>
    <dgm:cxn modelId="{9E380C74-1AD0-4A65-92D1-9912365EA482}" type="presOf" srcId="{153AB5A3-0378-BA4E-A408-2E0E1598D1A7}" destId="{5A6B1942-73F1-45B2-AE6D-397A6FC648C3}" srcOrd="0" destOrd="0" presId="urn:microsoft.com/office/officeart/2005/8/layout/list1"/>
    <dgm:cxn modelId="{98D7417A-9BA3-4575-9F55-D0B624DA4510}" type="presOf" srcId="{D4D2F52A-B03F-874A-9F12-5640DA9690DF}" destId="{B3CD6B01-CFFD-CA4C-A474-9121B796F545}" srcOrd="0" destOrd="0" presId="urn:microsoft.com/office/officeart/2005/8/layout/list1"/>
    <dgm:cxn modelId="{DAFA4690-9AC3-431D-A6BA-9CA82BC4F2CA}" type="presOf" srcId="{07B0BE43-24E5-2249-A24A-41E0735746F9}" destId="{78D26CD8-8D21-1244-A954-8C0D96083BB2}" srcOrd="0" destOrd="0" presId="urn:microsoft.com/office/officeart/2005/8/layout/list1"/>
    <dgm:cxn modelId="{3F859DA4-0578-4EC4-BA74-E0A8CA4DBB62}" type="presOf" srcId="{E60F5B9E-66FA-BF4F-86AA-FF9C3B7126DC}" destId="{5A6B1942-73F1-45B2-AE6D-397A6FC648C3}" srcOrd="0" destOrd="1" presId="urn:microsoft.com/office/officeart/2005/8/layout/list1"/>
    <dgm:cxn modelId="{6B2A13B2-3B38-4443-9D7D-E7B569C98344}" srcId="{116595A5-2535-494E-8C72-FF3E378D5E2B}" destId="{153AB5A3-0378-BA4E-A408-2E0E1598D1A7}" srcOrd="0" destOrd="0" parTransId="{86CEEC27-FDE6-0245-86A5-776429D23F73}" sibTransId="{92680FAB-32FA-954C-9932-A2BBC310EED1}"/>
    <dgm:cxn modelId="{3AFAECB5-91EF-7C4C-9A74-2CDAD6AB53B5}" srcId="{D4D2F52A-B03F-874A-9F12-5640DA9690DF}" destId="{07B0BE43-24E5-2249-A24A-41E0735746F9}" srcOrd="0" destOrd="0" parTransId="{E15E438D-BC3D-2547-964D-E0F2E428F09E}" sibTransId="{3E190CC5-B3F5-7B48-B015-0D56027578FD}"/>
    <dgm:cxn modelId="{486752C9-0733-48A3-B3F8-AC0A4927D165}" srcId="{6D918FF5-B269-3C47-BC83-7AD34F53362E}" destId="{116595A5-2535-494E-8C72-FF3E378D5E2B}" srcOrd="2" destOrd="0" parTransId="{25BF3A4F-7FF6-472A-BCB3-84BD6426679D}" sibTransId="{0262D1FC-9FEB-473C-9C43-32018A2BF043}"/>
    <dgm:cxn modelId="{EA0DB4CB-3D5C-481A-BCA4-AE239A05943D}" type="presOf" srcId="{116595A5-2535-494E-8C72-FF3E378D5E2B}" destId="{5C9F09DD-DA51-499B-BD09-3FB186B2546B}" srcOrd="1" destOrd="0" presId="urn:microsoft.com/office/officeart/2005/8/layout/list1"/>
    <dgm:cxn modelId="{7E8257DA-207F-074A-85B2-ECBA16D85744}" type="presOf" srcId="{6D918FF5-B269-3C47-BC83-7AD34F53362E}" destId="{81A58D2C-2D20-0C47-BA68-18B7514B73C2}" srcOrd="0" destOrd="0" presId="urn:microsoft.com/office/officeart/2005/8/layout/list1"/>
    <dgm:cxn modelId="{8BD29DFC-615B-4686-906D-20872344C267}" type="presOf" srcId="{2B389393-1380-2F4F-AC79-38838DD91209}" destId="{355890B5-FB36-400B-B3D2-D3FE8FF0C51A}" srcOrd="0" destOrd="0" presId="urn:microsoft.com/office/officeart/2005/8/layout/list1"/>
    <dgm:cxn modelId="{45C1F996-A307-4A49-9E1D-D709F595C51D}" type="presParOf" srcId="{81A58D2C-2D20-0C47-BA68-18B7514B73C2}" destId="{19A11BF6-7A44-124E-90E2-CAD584CA63D4}" srcOrd="0" destOrd="0" presId="urn:microsoft.com/office/officeart/2005/8/layout/list1"/>
    <dgm:cxn modelId="{5AFBD661-3121-4F93-915C-D0753066EE30}" type="presParOf" srcId="{19A11BF6-7A44-124E-90E2-CAD584CA63D4}" destId="{B3CD6B01-CFFD-CA4C-A474-9121B796F545}" srcOrd="0" destOrd="0" presId="urn:microsoft.com/office/officeart/2005/8/layout/list1"/>
    <dgm:cxn modelId="{3B6768F1-6E06-4076-9312-02178188F301}" type="presParOf" srcId="{19A11BF6-7A44-124E-90E2-CAD584CA63D4}" destId="{678CE7FB-DE64-E64D-B45C-E54D27FAF7FE}" srcOrd="1" destOrd="0" presId="urn:microsoft.com/office/officeart/2005/8/layout/list1"/>
    <dgm:cxn modelId="{0774C175-7593-455F-A7D6-150B3264FA9F}" type="presParOf" srcId="{81A58D2C-2D20-0C47-BA68-18B7514B73C2}" destId="{6FE79850-41CC-B844-94C5-792769B85BE5}" srcOrd="1" destOrd="0" presId="urn:microsoft.com/office/officeart/2005/8/layout/list1"/>
    <dgm:cxn modelId="{5350FC1F-98C2-466F-9CCA-967C1F104991}" type="presParOf" srcId="{81A58D2C-2D20-0C47-BA68-18B7514B73C2}" destId="{78D26CD8-8D21-1244-A954-8C0D96083BB2}" srcOrd="2" destOrd="0" presId="urn:microsoft.com/office/officeart/2005/8/layout/list1"/>
    <dgm:cxn modelId="{C4668E70-CC24-4B65-963E-66288AEF0590}" type="presParOf" srcId="{81A58D2C-2D20-0C47-BA68-18B7514B73C2}" destId="{38394DE3-67DF-034A-ADBA-30573DBADDC6}" srcOrd="3" destOrd="0" presId="urn:microsoft.com/office/officeart/2005/8/layout/list1"/>
    <dgm:cxn modelId="{FC23980C-3481-424D-83CF-EE904B287C1C}" type="presParOf" srcId="{81A58D2C-2D20-0C47-BA68-18B7514B73C2}" destId="{00D21687-5E68-4486-BC68-556D3352A8A0}" srcOrd="4" destOrd="0" presId="urn:microsoft.com/office/officeart/2005/8/layout/list1"/>
    <dgm:cxn modelId="{A15E9ABE-8452-4014-BAE0-5AF20BF365DD}" type="presParOf" srcId="{00D21687-5E68-4486-BC68-556D3352A8A0}" destId="{35A0E9DE-3AF2-4D6B-9717-2742092A9D38}" srcOrd="0" destOrd="0" presId="urn:microsoft.com/office/officeart/2005/8/layout/list1"/>
    <dgm:cxn modelId="{7722A0F7-6BB4-45B2-9F7D-EB4EC7E86D5B}" type="presParOf" srcId="{00D21687-5E68-4486-BC68-556D3352A8A0}" destId="{E0FDED87-C89C-44AE-ABFB-C8CC2902105B}" srcOrd="1" destOrd="0" presId="urn:microsoft.com/office/officeart/2005/8/layout/list1"/>
    <dgm:cxn modelId="{902B81A1-DCFE-4EBA-8E9D-B7F9BEB853A8}" type="presParOf" srcId="{81A58D2C-2D20-0C47-BA68-18B7514B73C2}" destId="{9C641672-EC91-46AE-84C6-64F9FABD05E6}" srcOrd="5" destOrd="0" presId="urn:microsoft.com/office/officeart/2005/8/layout/list1"/>
    <dgm:cxn modelId="{7BA9A2CE-5C63-4018-8142-BF3C85D815C8}" type="presParOf" srcId="{81A58D2C-2D20-0C47-BA68-18B7514B73C2}" destId="{355890B5-FB36-400B-B3D2-D3FE8FF0C51A}" srcOrd="6" destOrd="0" presId="urn:microsoft.com/office/officeart/2005/8/layout/list1"/>
    <dgm:cxn modelId="{2B8C5B0A-5D3C-47EA-9695-37CCF63FB6F6}" type="presParOf" srcId="{81A58D2C-2D20-0C47-BA68-18B7514B73C2}" destId="{539EE315-BC42-46E5-80F2-09F1C78A6589}" srcOrd="7" destOrd="0" presId="urn:microsoft.com/office/officeart/2005/8/layout/list1"/>
    <dgm:cxn modelId="{B8EBD40B-DE9B-466C-B63F-01833CB5D0C8}" type="presParOf" srcId="{81A58D2C-2D20-0C47-BA68-18B7514B73C2}" destId="{3DCC9D95-F535-4930-92CA-800C4E0AB085}" srcOrd="8" destOrd="0" presId="urn:microsoft.com/office/officeart/2005/8/layout/list1"/>
    <dgm:cxn modelId="{65469700-7FFA-4F3F-927E-41BADBD3466D}" type="presParOf" srcId="{3DCC9D95-F535-4930-92CA-800C4E0AB085}" destId="{21DF6C97-1A84-4855-9D6D-B9EB2628EDAC}" srcOrd="0" destOrd="0" presId="urn:microsoft.com/office/officeart/2005/8/layout/list1"/>
    <dgm:cxn modelId="{3C8CAB5E-31FF-4E00-9392-7A8D2F6A9F26}" type="presParOf" srcId="{3DCC9D95-F535-4930-92CA-800C4E0AB085}" destId="{5C9F09DD-DA51-499B-BD09-3FB186B2546B}" srcOrd="1" destOrd="0" presId="urn:microsoft.com/office/officeart/2005/8/layout/list1"/>
    <dgm:cxn modelId="{0DA05C81-DFA0-4950-AEC9-19D27E6848A3}" type="presParOf" srcId="{81A58D2C-2D20-0C47-BA68-18B7514B73C2}" destId="{DBEE4F56-1D2A-4E70-8412-537236AD948C}" srcOrd="9" destOrd="0" presId="urn:microsoft.com/office/officeart/2005/8/layout/list1"/>
    <dgm:cxn modelId="{AEFD667F-76CC-4AB0-9DFA-B38FB8151FF1}" type="presParOf" srcId="{81A58D2C-2D20-0C47-BA68-18B7514B73C2}" destId="{5A6B1942-73F1-45B2-AE6D-397A6FC648C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288A-4069-4A82-9AFC-B371516439A0}">
      <dsp:nvSpPr>
        <dsp:cNvPr id="0" name=""/>
        <dsp:cNvSpPr/>
      </dsp:nvSpPr>
      <dsp:spPr>
        <a:xfrm>
          <a:off x="29" y="99174"/>
          <a:ext cx="2848570" cy="1139428"/>
        </a:xfrm>
        <a:prstGeom prst="rect">
          <a:avLst/>
        </a:prstGeom>
        <a:solidFill>
          <a:srgbClr val="004C52"/>
        </a:solidFill>
        <a:ln w="25400" cap="flat" cmpd="sng" algn="ctr">
          <a:solidFill>
            <a:srgbClr val="004C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rtl="0">
            <a:lnSpc>
              <a:spcPct val="90000"/>
            </a:lnSpc>
            <a:spcBef>
              <a:spcPct val="0"/>
            </a:spcBef>
            <a:spcAft>
              <a:spcPct val="35000"/>
            </a:spcAft>
            <a:buNone/>
          </a:pPr>
          <a:r>
            <a:rPr lang="es-ES" sz="5200" kern="1200">
              <a:latin typeface="Raleway"/>
            </a:rPr>
            <a:t>1. </a:t>
          </a:r>
          <a:r>
            <a:rPr lang="es-ES" sz="5200" kern="1200" err="1">
              <a:latin typeface="Raleway"/>
            </a:rPr>
            <a:t>hluti</a:t>
          </a:r>
          <a:endParaRPr lang="es-ES" sz="5200" kern="1200">
            <a:latin typeface="Raleway"/>
          </a:endParaRPr>
        </a:p>
      </dsp:txBody>
      <dsp:txXfrm>
        <a:off x="29" y="99174"/>
        <a:ext cx="2848570" cy="1139428"/>
      </dsp:txXfrm>
    </dsp:sp>
    <dsp:sp modelId="{38060F78-480C-47CF-B727-DD2DFFC99788}">
      <dsp:nvSpPr>
        <dsp:cNvPr id="0" name=""/>
        <dsp:cNvSpPr/>
      </dsp:nvSpPr>
      <dsp:spPr>
        <a:xfrm>
          <a:off x="29" y="1238602"/>
          <a:ext cx="2848570" cy="228384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s-ES" sz="1800" b="1" kern="1200" err="1">
              <a:latin typeface="Karla"/>
            </a:rPr>
            <a:t>Hvernig</a:t>
          </a:r>
          <a:r>
            <a:rPr lang="es-ES" sz="1800" b="1" kern="1200">
              <a:latin typeface="Karla"/>
            </a:rPr>
            <a:t> </a:t>
          </a:r>
          <a:r>
            <a:rPr lang="es-ES" sz="1800" b="1" kern="1200" err="1">
              <a:latin typeface="Karla"/>
            </a:rPr>
            <a:t>hugsum</a:t>
          </a:r>
          <a:r>
            <a:rPr lang="es-ES" sz="1800" b="1" kern="1200">
              <a:latin typeface="Karla"/>
            </a:rPr>
            <a:t> </a:t>
          </a:r>
          <a:r>
            <a:rPr lang="es-ES" sz="1800" b="1" kern="1200" err="1">
              <a:latin typeface="Karla"/>
            </a:rPr>
            <a:t>við</a:t>
          </a:r>
          <a:r>
            <a:rPr lang="es-ES" sz="1800" b="1" kern="1200">
              <a:latin typeface="Karla"/>
            </a:rPr>
            <a:t> á </a:t>
          </a:r>
          <a:r>
            <a:rPr lang="es-ES" sz="1800" b="1" kern="1200" err="1">
              <a:latin typeface="Karla"/>
            </a:rPr>
            <a:t>gagnrýninn</a:t>
          </a:r>
          <a:r>
            <a:rPr lang="es-ES" sz="1800" b="1" kern="1200">
              <a:latin typeface="Karla"/>
            </a:rPr>
            <a:t> </a:t>
          </a:r>
          <a:r>
            <a:rPr lang="es-ES" sz="1800" b="1" kern="1200" err="1">
              <a:latin typeface="Karla"/>
            </a:rPr>
            <a:t>hátti</a:t>
          </a:r>
          <a:endParaRPr lang="es-ES" sz="1800" b="1" kern="1200">
            <a:latin typeface="Raleway" pitchFamily="2" charset="77"/>
          </a:endParaRPr>
        </a:p>
      </dsp:txBody>
      <dsp:txXfrm>
        <a:off x="29" y="1238602"/>
        <a:ext cx="2848570" cy="2283840"/>
      </dsp:txXfrm>
    </dsp:sp>
    <dsp:sp modelId="{CA83B10C-5842-4A9F-B960-F9C3A32BB57E}">
      <dsp:nvSpPr>
        <dsp:cNvPr id="0" name=""/>
        <dsp:cNvSpPr/>
      </dsp:nvSpPr>
      <dsp:spPr>
        <a:xfrm>
          <a:off x="3247399" y="99174"/>
          <a:ext cx="2848570" cy="1139428"/>
        </a:xfrm>
        <a:prstGeom prst="rect">
          <a:avLst/>
        </a:prstGeom>
        <a:solidFill>
          <a:srgbClr val="8BD64E"/>
        </a:solidFill>
        <a:ln w="254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rtl="0">
            <a:lnSpc>
              <a:spcPct val="90000"/>
            </a:lnSpc>
            <a:spcBef>
              <a:spcPct val="0"/>
            </a:spcBef>
            <a:spcAft>
              <a:spcPct val="35000"/>
            </a:spcAft>
            <a:buNone/>
          </a:pPr>
          <a:r>
            <a:rPr lang="es-ES" sz="5200" kern="1200">
              <a:latin typeface="Raleway"/>
            </a:rPr>
            <a:t>2. </a:t>
          </a:r>
          <a:r>
            <a:rPr lang="es-ES" sz="5200" kern="1200" err="1">
              <a:latin typeface="Raleway"/>
            </a:rPr>
            <a:t>hluti</a:t>
          </a:r>
          <a:endParaRPr lang="es-ES" sz="5200" b="0" kern="1200">
            <a:latin typeface="Raleway"/>
          </a:endParaRPr>
        </a:p>
      </dsp:txBody>
      <dsp:txXfrm>
        <a:off x="3247399" y="99174"/>
        <a:ext cx="2848570" cy="1139428"/>
      </dsp:txXfrm>
    </dsp:sp>
    <dsp:sp modelId="{FF6C4942-EA6B-4912-A282-949924078BF9}">
      <dsp:nvSpPr>
        <dsp:cNvPr id="0" name=""/>
        <dsp:cNvSpPr/>
      </dsp:nvSpPr>
      <dsp:spPr>
        <a:xfrm>
          <a:off x="3247399" y="1238602"/>
          <a:ext cx="2848570" cy="2283840"/>
        </a:xfrm>
        <a:prstGeom prst="rect">
          <a:avLst/>
        </a:prstGeom>
        <a:solidFill>
          <a:schemeClr val="accent4">
            <a:tint val="40000"/>
            <a:alpha val="90000"/>
            <a:hueOff val="11513918"/>
            <a:satOff val="-61261"/>
            <a:lumOff val="-3490"/>
            <a:alphaOff val="0"/>
          </a:schemeClr>
        </a:solidFill>
        <a:ln w="25400" cap="flat" cmpd="sng" algn="ctr">
          <a:solidFill>
            <a:schemeClr val="accent4">
              <a:tint val="40000"/>
              <a:alpha val="90000"/>
              <a:hueOff val="11513918"/>
              <a:satOff val="-61261"/>
              <a:lumOff val="-3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s-ES" sz="1800" b="1" kern="1200" err="1">
              <a:latin typeface="Karla"/>
            </a:rPr>
            <a:t>Gagnrýnin</a:t>
          </a:r>
          <a:r>
            <a:rPr lang="es-ES" sz="1800" b="1" kern="1200">
              <a:latin typeface="Karla"/>
            </a:rPr>
            <a:t> </a:t>
          </a:r>
          <a:r>
            <a:rPr lang="es-ES" sz="1800" b="1" kern="1200" err="1">
              <a:latin typeface="Karla"/>
            </a:rPr>
            <a:t>hugsun</a:t>
          </a:r>
          <a:r>
            <a:rPr lang="es-ES" sz="1800" b="1" kern="1200">
              <a:latin typeface="Karla"/>
            </a:rPr>
            <a:t> í </a:t>
          </a:r>
          <a:r>
            <a:rPr lang="es-ES" sz="1800" b="1" kern="1200" err="1">
              <a:latin typeface="Karla"/>
            </a:rPr>
            <a:t>stafrænu</a:t>
          </a:r>
          <a:r>
            <a:rPr lang="es-ES" sz="1800" b="1" kern="1200">
              <a:latin typeface="Karla"/>
            </a:rPr>
            <a:t> </a:t>
          </a:r>
          <a:r>
            <a:rPr lang="es-ES" sz="1800" b="1" kern="1200" err="1">
              <a:latin typeface="Karla"/>
            </a:rPr>
            <a:t>umhverfi</a:t>
          </a:r>
          <a:r>
            <a:rPr lang="es-ES" sz="1800" b="1" kern="1200">
              <a:latin typeface="Karla"/>
            </a:rPr>
            <a:t>. </a:t>
          </a:r>
          <a:endParaRPr lang="es-ES" sz="1800" b="0" kern="1200">
            <a:latin typeface="Raleway" pitchFamily="2" charset="77"/>
          </a:endParaRPr>
        </a:p>
      </dsp:txBody>
      <dsp:txXfrm>
        <a:off x="3247399" y="1238602"/>
        <a:ext cx="2848570" cy="2283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CB82B-D7B4-6C40-9CB5-304BE603CED1}">
      <dsp:nvSpPr>
        <dsp:cNvPr id="0" name=""/>
        <dsp:cNvSpPr/>
      </dsp:nvSpPr>
      <dsp:spPr>
        <a:xfrm>
          <a:off x="604922" y="0"/>
          <a:ext cx="6855789" cy="3013960"/>
        </a:xfrm>
        <a:prstGeom prst="rightArrow">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9C09112-3790-B042-A8DC-8020F994DD5C}">
      <dsp:nvSpPr>
        <dsp:cNvPr id="0" name=""/>
        <dsp:cNvSpPr/>
      </dsp:nvSpPr>
      <dsp:spPr>
        <a:xfrm>
          <a:off x="2215"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b="0" i="0" kern="1200">
              <a:latin typeface="Arial"/>
            </a:rPr>
            <a:t>Hvert</a:t>
          </a:r>
          <a:r>
            <a:rPr lang="en-US" sz="900" kern="1200">
              <a:latin typeface="Arial"/>
            </a:rPr>
            <a:t> er </a:t>
          </a:r>
          <a:r>
            <a:rPr lang="en-US" sz="900" kern="1200" err="1">
              <a:latin typeface="Arial"/>
            </a:rPr>
            <a:t>viðfangsefnið</a:t>
          </a:r>
          <a:r>
            <a:rPr lang="en-US" sz="900" kern="1200">
              <a:latin typeface="Arial"/>
            </a:rPr>
            <a:t> </a:t>
          </a:r>
          <a:r>
            <a:rPr lang="en-US" sz="900" kern="1200" err="1">
              <a:latin typeface="Arial"/>
            </a:rPr>
            <a:t>og</a:t>
          </a:r>
          <a:r>
            <a:rPr lang="en-US" sz="900" kern="1200">
              <a:latin typeface="Arial"/>
            </a:rPr>
            <a:t> </a:t>
          </a:r>
          <a:r>
            <a:rPr lang="en-US" sz="900" kern="1200" err="1">
              <a:latin typeface="Arial"/>
            </a:rPr>
            <a:t>hver</a:t>
          </a:r>
          <a:r>
            <a:rPr lang="en-US" sz="900" kern="1200">
              <a:latin typeface="Arial"/>
            </a:rPr>
            <a:t> er </a:t>
          </a:r>
          <a:r>
            <a:rPr lang="en-US" sz="900" kern="1200" err="1">
              <a:latin typeface="Arial"/>
            </a:rPr>
            <a:t>niðurstaðan</a:t>
          </a:r>
          <a:r>
            <a:rPr lang="en-US" sz="900" kern="1200">
              <a:latin typeface="Arial"/>
            </a:rPr>
            <a:t>?</a:t>
          </a:r>
          <a:endParaRPr lang="en-US" sz="900" kern="1200"/>
        </a:p>
      </dsp:txBody>
      <dsp:txXfrm>
        <a:off x="61067" y="963040"/>
        <a:ext cx="1172088" cy="1087880"/>
      </dsp:txXfrm>
    </dsp:sp>
    <dsp:sp modelId="{F7C3905E-9433-5C4E-8C49-BDB1C147995F}">
      <dsp:nvSpPr>
        <dsp:cNvPr id="0" name=""/>
        <dsp:cNvSpPr/>
      </dsp:nvSpPr>
      <dsp:spPr>
        <a:xfrm>
          <a:off x="1356497"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err="1">
              <a:latin typeface="Arial"/>
              <a:ea typeface="+mn-lt"/>
              <a:cs typeface="+mn-lt"/>
            </a:rPr>
            <a:t>Hver</a:t>
          </a:r>
          <a:r>
            <a:rPr lang="en-US" sz="900" kern="1200">
              <a:latin typeface="Arial"/>
              <a:ea typeface="+mn-lt"/>
              <a:cs typeface="+mn-lt"/>
            </a:rPr>
            <a:t> eru rökin?</a:t>
          </a:r>
          <a:endParaRPr lang="en-GB" sz="900" b="0" i="0" kern="1200">
            <a:latin typeface="Arial"/>
          </a:endParaRPr>
        </a:p>
      </dsp:txBody>
      <dsp:txXfrm>
        <a:off x="1415349" y="963040"/>
        <a:ext cx="1172088" cy="1087880"/>
      </dsp:txXfrm>
    </dsp:sp>
    <dsp:sp modelId="{5BFA91FE-6C9E-4D51-8DC6-86F65EEF54CD}">
      <dsp:nvSpPr>
        <dsp:cNvPr id="0" name=""/>
        <dsp:cNvSpPr/>
      </dsp:nvSpPr>
      <dsp:spPr>
        <a:xfrm>
          <a:off x="2710779"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err="1">
              <a:latin typeface="Arial"/>
            </a:rPr>
            <a:t>Hverjar</a:t>
          </a:r>
          <a:r>
            <a:rPr lang="en-US" sz="900" kern="1200">
              <a:latin typeface="Arial"/>
            </a:rPr>
            <a:t> </a:t>
          </a:r>
          <a:r>
            <a:rPr lang="en-US" sz="900" kern="1200" err="1">
              <a:latin typeface="Arial"/>
            </a:rPr>
            <a:t>eru</a:t>
          </a:r>
          <a:r>
            <a:rPr lang="en-US" sz="900" kern="1200">
              <a:latin typeface="Arial"/>
            </a:rPr>
            <a:t> </a:t>
          </a:r>
          <a:r>
            <a:rPr lang="en-US" sz="900" kern="1200" err="1">
              <a:latin typeface="Arial"/>
            </a:rPr>
            <a:t>forsendurnar</a:t>
          </a:r>
          <a:r>
            <a:rPr lang="en-US" sz="900" kern="1200">
              <a:latin typeface="Arial"/>
            </a:rPr>
            <a:t>?</a:t>
          </a:r>
          <a:endParaRPr lang="en-US" sz="900" kern="1200"/>
        </a:p>
      </dsp:txBody>
      <dsp:txXfrm>
        <a:off x="2769631" y="963040"/>
        <a:ext cx="1172088" cy="1087880"/>
      </dsp:txXfrm>
    </dsp:sp>
    <dsp:sp modelId="{4B5CA6F7-36B2-0543-9F40-C8A73BEDDA6C}">
      <dsp:nvSpPr>
        <dsp:cNvPr id="0" name=""/>
        <dsp:cNvSpPr/>
      </dsp:nvSpPr>
      <dsp:spPr>
        <a:xfrm>
          <a:off x="4065062"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ea typeface="+mn-lt"/>
              <a:cs typeface="+mn-lt"/>
            </a:rPr>
            <a:t>Hversu </a:t>
          </a:r>
          <a:r>
            <a:rPr lang="en-US" sz="900" kern="1200" err="1">
              <a:latin typeface="Arial"/>
              <a:ea typeface="+mn-lt"/>
              <a:cs typeface="+mn-lt"/>
            </a:rPr>
            <a:t>góðar</a:t>
          </a:r>
          <a:r>
            <a:rPr lang="en-US" sz="900" kern="1200">
              <a:latin typeface="Arial"/>
              <a:ea typeface="+mn-lt"/>
              <a:cs typeface="+mn-lt"/>
            </a:rPr>
            <a:t> </a:t>
          </a:r>
          <a:r>
            <a:rPr lang="en-US" sz="900" kern="1200" err="1">
              <a:latin typeface="Arial"/>
              <a:ea typeface="+mn-lt"/>
              <a:cs typeface="+mn-lt"/>
            </a:rPr>
            <a:t>eru</a:t>
          </a:r>
          <a:r>
            <a:rPr lang="en-US" sz="900" kern="1200">
              <a:latin typeface="Arial"/>
              <a:ea typeface="+mn-lt"/>
              <a:cs typeface="+mn-lt"/>
            </a:rPr>
            <a:t> </a:t>
          </a:r>
          <a:r>
            <a:rPr lang="en-US" sz="900" kern="1200" err="1">
              <a:latin typeface="Arial"/>
              <a:ea typeface="+mn-lt"/>
              <a:cs typeface="+mn-lt"/>
            </a:rPr>
            <a:t>röksemdirnar</a:t>
          </a:r>
          <a:r>
            <a:rPr lang="en-US" sz="900" kern="1200">
              <a:latin typeface="Arial"/>
              <a:ea typeface="+mn-lt"/>
              <a:cs typeface="+mn-lt"/>
            </a:rPr>
            <a:t>?</a:t>
          </a:r>
          <a:endParaRPr lang="en-GB" sz="900" kern="1200"/>
        </a:p>
      </dsp:txBody>
      <dsp:txXfrm>
        <a:off x="4123914" y="963040"/>
        <a:ext cx="1172088" cy="1087880"/>
      </dsp:txXfrm>
    </dsp:sp>
    <dsp:sp modelId="{2A349586-22D2-6A42-8025-33DC2A24F1F8}">
      <dsp:nvSpPr>
        <dsp:cNvPr id="0" name=""/>
        <dsp:cNvSpPr/>
      </dsp:nvSpPr>
      <dsp:spPr>
        <a:xfrm>
          <a:off x="5419344"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ea typeface="+mn-lt"/>
              <a:cs typeface="+mn-lt"/>
            </a:rPr>
            <a:t>Eru </a:t>
          </a:r>
          <a:r>
            <a:rPr lang="en-US" sz="900" kern="1200" err="1">
              <a:latin typeface="Arial"/>
              <a:ea typeface="+mn-lt"/>
              <a:cs typeface="+mn-lt"/>
            </a:rPr>
            <a:t>einhverjar</a:t>
          </a:r>
          <a:r>
            <a:rPr lang="en-US" sz="900" kern="1200">
              <a:latin typeface="Arial"/>
              <a:ea typeface="+mn-lt"/>
              <a:cs typeface="+mn-lt"/>
            </a:rPr>
            <a:t> </a:t>
          </a:r>
          <a:r>
            <a:rPr lang="en-US" sz="900" kern="1200" err="1">
              <a:latin typeface="Arial"/>
              <a:ea typeface="+mn-lt"/>
              <a:cs typeface="+mn-lt"/>
            </a:rPr>
            <a:t>rangfærslur</a:t>
          </a:r>
          <a:r>
            <a:rPr lang="en-US" sz="900" kern="1200">
              <a:latin typeface="Arial"/>
              <a:ea typeface="+mn-lt"/>
              <a:cs typeface="+mn-lt"/>
            </a:rPr>
            <a:t> í </a:t>
          </a:r>
          <a:r>
            <a:rPr lang="en-US" sz="900" kern="1200" err="1">
              <a:latin typeface="Arial"/>
              <a:ea typeface="+mn-lt"/>
              <a:cs typeface="+mn-lt"/>
            </a:rPr>
            <a:t>röksemdafærslunni</a:t>
          </a:r>
          <a:r>
            <a:rPr lang="en-US" sz="900" kern="1200">
              <a:latin typeface="Arial"/>
              <a:ea typeface="+mn-lt"/>
              <a:cs typeface="+mn-lt"/>
            </a:rPr>
            <a:t>?</a:t>
          </a:r>
          <a:endParaRPr lang="en-US" sz="900" kern="1200">
            <a:cs typeface="Calibri" panose="020F0502020204030204"/>
          </a:endParaRPr>
        </a:p>
      </dsp:txBody>
      <dsp:txXfrm>
        <a:off x="5478196" y="963040"/>
        <a:ext cx="1172088" cy="1087880"/>
      </dsp:txXfrm>
    </dsp:sp>
    <dsp:sp modelId="{A19CE255-B732-614F-863E-B4C36519455D}">
      <dsp:nvSpPr>
        <dsp:cNvPr id="0" name=""/>
        <dsp:cNvSpPr/>
      </dsp:nvSpPr>
      <dsp:spPr>
        <a:xfrm>
          <a:off x="6773627" y="904188"/>
          <a:ext cx="1289792" cy="120558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err="1">
              <a:latin typeface="Arial"/>
              <a:ea typeface="+mn-lt"/>
              <a:cs typeface="+mn-lt"/>
            </a:rPr>
            <a:t>Hversu</a:t>
          </a:r>
          <a:r>
            <a:rPr lang="en-US" sz="900" kern="1200">
              <a:latin typeface="Arial"/>
              <a:ea typeface="+mn-lt"/>
              <a:cs typeface="+mn-lt"/>
            </a:rPr>
            <a:t> </a:t>
          </a:r>
          <a:r>
            <a:rPr lang="en-US" sz="900" kern="1200" err="1">
              <a:latin typeface="Arial"/>
              <a:ea typeface="+mn-lt"/>
              <a:cs typeface="+mn-lt"/>
            </a:rPr>
            <a:t>traust</a:t>
          </a:r>
          <a:r>
            <a:rPr lang="en-US" sz="900" kern="1200">
              <a:latin typeface="Arial"/>
              <a:ea typeface="+mn-lt"/>
              <a:cs typeface="+mn-lt"/>
            </a:rPr>
            <a:t> </a:t>
          </a:r>
          <a:r>
            <a:rPr lang="en-US" sz="900" kern="1200" err="1">
              <a:latin typeface="Arial"/>
              <a:ea typeface="+mn-lt"/>
              <a:cs typeface="+mn-lt"/>
            </a:rPr>
            <a:t>eru</a:t>
          </a:r>
          <a:r>
            <a:rPr lang="en-US" sz="900" kern="1200">
              <a:latin typeface="Arial"/>
              <a:ea typeface="+mn-lt"/>
              <a:cs typeface="+mn-lt"/>
            </a:rPr>
            <a:t> </a:t>
          </a:r>
          <a:r>
            <a:rPr lang="en-US" sz="900" kern="1200" err="1">
              <a:latin typeface="Arial"/>
              <a:ea typeface="+mn-lt"/>
              <a:cs typeface="+mn-lt"/>
            </a:rPr>
            <a:t>gögn</a:t>
          </a:r>
          <a:r>
            <a:rPr lang="en-US" sz="900" kern="1200">
              <a:latin typeface="Arial"/>
              <a:ea typeface="+mn-lt"/>
              <a:cs typeface="+mn-lt"/>
            </a:rPr>
            <a:t> </a:t>
          </a:r>
          <a:r>
            <a:rPr lang="en-US" sz="900" kern="1200" err="1">
              <a:latin typeface="Arial"/>
              <a:ea typeface="+mn-lt"/>
              <a:cs typeface="+mn-lt"/>
            </a:rPr>
            <a:t>málsins</a:t>
          </a:r>
          <a:r>
            <a:rPr lang="en-US" sz="900" kern="1200">
              <a:latin typeface="Arial"/>
              <a:ea typeface="+mn-lt"/>
              <a:cs typeface="+mn-lt"/>
            </a:rPr>
            <a:t>?</a:t>
          </a:r>
          <a:endParaRPr lang="en-GB" sz="900" kern="1200"/>
        </a:p>
      </dsp:txBody>
      <dsp:txXfrm>
        <a:off x="6832479" y="963040"/>
        <a:ext cx="1172088" cy="1087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53BD8-3E7D-D74C-9BDD-3A13A3C18861}">
      <dsp:nvSpPr>
        <dsp:cNvPr id="0" name=""/>
        <dsp:cNvSpPr/>
      </dsp:nvSpPr>
      <dsp:spPr>
        <a:xfrm rot="16200000">
          <a:off x="-1084038" y="1084038"/>
          <a:ext cx="3494612" cy="1326534"/>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a:solidFill>
                <a:srgbClr val="00AE9D"/>
              </a:solidFill>
              <a:latin typeface="Karla" pitchFamily="2" charset="77"/>
            </a:rPr>
            <a:t> </a:t>
          </a:r>
          <a:r>
            <a:rPr lang="en-US" sz="1400" b="1" kern="1200" err="1">
              <a:solidFill>
                <a:srgbClr val="00AE9D"/>
              </a:solidFill>
              <a:latin typeface="Karla" pitchFamily="2" charset="77"/>
            </a:rPr>
            <a:t>Smellibrella</a:t>
          </a:r>
          <a:r>
            <a:rPr lang="en-US" sz="1400" kern="1200">
              <a:solidFill>
                <a:srgbClr val="004C52"/>
              </a:solidFill>
              <a:latin typeface="Karla" pitchFamily="2" charset="77"/>
            </a:rPr>
            <a:t> </a:t>
          </a:r>
        </a:p>
        <a:p>
          <a:pPr marL="0" lvl="0" indent="0" algn="ctr" defTabSz="622300">
            <a:lnSpc>
              <a:spcPct val="90000"/>
            </a:lnSpc>
            <a:spcBef>
              <a:spcPct val="0"/>
            </a:spcBef>
            <a:spcAft>
              <a:spcPct val="35000"/>
            </a:spcAft>
            <a:buFont typeface="Arial" panose="020B0604020202020204" pitchFamily="34" charset="0"/>
            <a:buNone/>
          </a:pPr>
          <a:endParaRPr lang="en-US" sz="1200" kern="1200">
            <a:solidFill>
              <a:srgbClr val="004C52"/>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r>
            <a:rPr lang="en-US" sz="1200" kern="1200">
              <a:solidFill>
                <a:srgbClr val="004C52"/>
              </a:solidFill>
              <a:latin typeface="Karla" pitchFamily="2" charset="77"/>
            </a:rPr>
            <a:t>– </a:t>
          </a:r>
          <a:r>
            <a:rPr lang="en-US" sz="1200" kern="1200" err="1">
              <a:solidFill>
                <a:srgbClr val="004C52"/>
              </a:solidFill>
              <a:latin typeface="Karla" pitchFamily="2" charset="77"/>
            </a:rPr>
            <a:t>til</a:t>
          </a:r>
          <a:r>
            <a:rPr lang="en-US" sz="1200" kern="1200">
              <a:solidFill>
                <a:srgbClr val="004C52"/>
              </a:solidFill>
              <a:latin typeface="Karla" pitchFamily="2" charset="77"/>
            </a:rPr>
            <a:t> </a:t>
          </a:r>
          <a:r>
            <a:rPr lang="en-US" sz="1200" kern="1200" err="1">
              <a:solidFill>
                <a:srgbClr val="004C52"/>
              </a:solidFill>
              <a:latin typeface="Karla" pitchFamily="2" charset="77"/>
            </a:rPr>
            <a:t>að</a:t>
          </a:r>
          <a:r>
            <a:rPr lang="en-US" sz="1200" kern="1200">
              <a:solidFill>
                <a:srgbClr val="004C52"/>
              </a:solidFill>
              <a:latin typeface="Karla" pitchFamily="2" charset="77"/>
            </a:rPr>
            <a:t> </a:t>
          </a:r>
          <a:r>
            <a:rPr lang="en-US" sz="1200" kern="1200" err="1">
              <a:solidFill>
                <a:srgbClr val="004C52"/>
              </a:solidFill>
              <a:latin typeface="Karla" pitchFamily="2" charset="77"/>
            </a:rPr>
            <a:t>fá</a:t>
          </a:r>
          <a:r>
            <a:rPr lang="en-US" sz="1200" kern="1200">
              <a:solidFill>
                <a:srgbClr val="004C52"/>
              </a:solidFill>
              <a:latin typeface="Karla" pitchFamily="2" charset="77"/>
            </a:rPr>
            <a:t> </a:t>
          </a:r>
          <a:r>
            <a:rPr lang="en-US" sz="1200" kern="1200" err="1">
              <a:solidFill>
                <a:srgbClr val="004C52"/>
              </a:solidFill>
              <a:latin typeface="Karla" pitchFamily="2" charset="77"/>
            </a:rPr>
            <a:t>meiri</a:t>
          </a:r>
          <a:r>
            <a:rPr lang="en-US" sz="1200" kern="1200">
              <a:solidFill>
                <a:srgbClr val="004C52"/>
              </a:solidFill>
              <a:latin typeface="Karla" pitchFamily="2" charset="77"/>
            </a:rPr>
            <a:t> </a:t>
          </a:r>
          <a:r>
            <a:rPr lang="en-US" sz="1200" kern="1200" err="1">
              <a:solidFill>
                <a:srgbClr val="004C52"/>
              </a:solidFill>
              <a:latin typeface="Karla" pitchFamily="2" charset="77"/>
            </a:rPr>
            <a:t>umferð</a:t>
          </a:r>
          <a:r>
            <a:rPr lang="en-US" sz="1200" kern="1200">
              <a:solidFill>
                <a:srgbClr val="004C52"/>
              </a:solidFill>
              <a:latin typeface="Karla" pitchFamily="2" charset="77"/>
            </a:rPr>
            <a:t> um </a:t>
          </a:r>
          <a:r>
            <a:rPr lang="en-US" sz="1200" kern="1200" err="1">
              <a:solidFill>
                <a:srgbClr val="004C52"/>
              </a:solidFill>
              <a:latin typeface="Karla" pitchFamily="2" charset="77"/>
            </a:rPr>
            <a:t>vefsíðu</a:t>
          </a:r>
          <a:r>
            <a:rPr lang="en-US" sz="1200" kern="1200">
              <a:solidFill>
                <a:srgbClr val="004C52"/>
              </a:solidFill>
              <a:latin typeface="Karla" pitchFamily="2" charset="77"/>
            </a:rPr>
            <a:t> </a:t>
          </a:r>
          <a:r>
            <a:rPr lang="en-US" sz="1200" kern="1200" err="1">
              <a:solidFill>
                <a:srgbClr val="004C52"/>
              </a:solidFill>
              <a:latin typeface="Karla" pitchFamily="2" charset="77"/>
            </a:rPr>
            <a:t>og</a:t>
          </a:r>
          <a:r>
            <a:rPr lang="en-US" sz="1200" kern="1200">
              <a:solidFill>
                <a:srgbClr val="004C52"/>
              </a:solidFill>
              <a:latin typeface="Karla" pitchFamily="2" charset="77"/>
            </a:rPr>
            <a:t> </a:t>
          </a:r>
          <a:r>
            <a:rPr lang="en-US" sz="1200" kern="1200" err="1">
              <a:solidFill>
                <a:srgbClr val="004C52"/>
              </a:solidFill>
              <a:latin typeface="Karla" pitchFamily="2" charset="77"/>
            </a:rPr>
            <a:t>auka</a:t>
          </a:r>
          <a:r>
            <a:rPr lang="en-US" sz="1200" kern="1200">
              <a:solidFill>
                <a:srgbClr val="004C52"/>
              </a:solidFill>
              <a:latin typeface="Karla" pitchFamily="2" charset="77"/>
            </a:rPr>
            <a:t> auglýsingatekjur</a:t>
          </a:r>
          <a:endParaRPr lang="en-GB" sz="1200" kern="1200"/>
        </a:p>
      </dsp:txBody>
      <dsp:txXfrm rot="5400000">
        <a:off x="1" y="698921"/>
        <a:ext cx="1326534" cy="2096768"/>
      </dsp:txXfrm>
    </dsp:sp>
    <dsp:sp modelId="{CDEAD63E-E0ED-B944-A0D9-0633E4E03B68}">
      <dsp:nvSpPr>
        <dsp:cNvPr id="0" name=""/>
        <dsp:cNvSpPr/>
      </dsp:nvSpPr>
      <dsp:spPr>
        <a:xfrm rot="16200000">
          <a:off x="277096" y="1141659"/>
          <a:ext cx="3494612" cy="1211292"/>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err="1">
              <a:solidFill>
                <a:srgbClr val="00AE9D"/>
              </a:solidFill>
              <a:latin typeface="Karla" pitchFamily="2" charset="77"/>
            </a:rPr>
            <a:t>Áróður</a:t>
          </a:r>
          <a:endParaRPr lang="en-US" sz="1400" b="1" kern="1200">
            <a:solidFill>
              <a:srgbClr val="00AE9D"/>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endParaRPr lang="en-US" sz="1200" b="1" kern="1200">
            <a:solidFill>
              <a:srgbClr val="00AE9D"/>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r>
            <a:rPr lang="en-US" sz="1200" kern="1200">
              <a:solidFill>
                <a:srgbClr val="004C52"/>
              </a:solidFill>
              <a:latin typeface="Karla" pitchFamily="2" charset="77"/>
            </a:rPr>
            <a:t> – </a:t>
          </a:r>
          <a:r>
            <a:rPr lang="en-US" sz="1200" kern="1200" err="1">
              <a:solidFill>
                <a:srgbClr val="004C52"/>
              </a:solidFill>
              <a:latin typeface="Karla" pitchFamily="2" charset="77"/>
            </a:rPr>
            <a:t>til</a:t>
          </a:r>
          <a:r>
            <a:rPr lang="en-US" sz="1200" kern="1200">
              <a:solidFill>
                <a:srgbClr val="004C52"/>
              </a:solidFill>
              <a:latin typeface="Karla" pitchFamily="2" charset="77"/>
            </a:rPr>
            <a:t> </a:t>
          </a:r>
          <a:r>
            <a:rPr lang="en-US" sz="1200" kern="1200" err="1">
              <a:solidFill>
                <a:srgbClr val="004C52"/>
              </a:solidFill>
              <a:latin typeface="Karla" pitchFamily="2" charset="77"/>
            </a:rPr>
            <a:t>að</a:t>
          </a:r>
          <a:r>
            <a:rPr lang="en-US" sz="1200" kern="1200">
              <a:solidFill>
                <a:srgbClr val="004C52"/>
              </a:solidFill>
              <a:latin typeface="Karla" pitchFamily="2" charset="77"/>
            </a:rPr>
            <a:t> villa um </a:t>
          </a:r>
          <a:r>
            <a:rPr lang="en-US" sz="1200" kern="1200" err="1">
              <a:solidFill>
                <a:srgbClr val="004C52"/>
              </a:solidFill>
              <a:latin typeface="Karla" pitchFamily="2" charset="77"/>
            </a:rPr>
            <a:t>fyrir</a:t>
          </a:r>
          <a:r>
            <a:rPr lang="en-US" sz="1200" kern="1200">
              <a:solidFill>
                <a:srgbClr val="004C52"/>
              </a:solidFill>
              <a:latin typeface="Karla" pitchFamily="2" charset="77"/>
            </a:rPr>
            <a:t> </a:t>
          </a:r>
          <a:r>
            <a:rPr lang="en-US" sz="1200" kern="1200" err="1">
              <a:solidFill>
                <a:srgbClr val="004C52"/>
              </a:solidFill>
              <a:latin typeface="Karla" pitchFamily="2" charset="77"/>
            </a:rPr>
            <a:t>lesendum</a:t>
          </a:r>
          <a:r>
            <a:rPr lang="en-US" sz="1200" kern="1200">
              <a:solidFill>
                <a:srgbClr val="004C52"/>
              </a:solidFill>
              <a:latin typeface="Karla" pitchFamily="2" charset="77"/>
            </a:rPr>
            <a:t> </a:t>
          </a:r>
          <a:r>
            <a:rPr lang="en-US" sz="1200" kern="1200" err="1">
              <a:solidFill>
                <a:srgbClr val="004C52"/>
              </a:solidFill>
              <a:latin typeface="Karla" pitchFamily="2" charset="77"/>
            </a:rPr>
            <a:t>og</a:t>
          </a:r>
          <a:r>
            <a:rPr lang="en-US" sz="1200" kern="1200">
              <a:solidFill>
                <a:srgbClr val="004C52"/>
              </a:solidFill>
              <a:latin typeface="Karla" pitchFamily="2" charset="77"/>
            </a:rPr>
            <a:t> </a:t>
          </a:r>
          <a:r>
            <a:rPr lang="en-US" sz="1200" kern="1200" err="1">
              <a:solidFill>
                <a:srgbClr val="004C52"/>
              </a:solidFill>
              <a:latin typeface="Karla" pitchFamily="2" charset="77"/>
            </a:rPr>
            <a:t>halda</a:t>
          </a:r>
          <a:r>
            <a:rPr lang="en-US" sz="1200" kern="1200">
              <a:solidFill>
                <a:srgbClr val="004C52"/>
              </a:solidFill>
              <a:latin typeface="Karla" pitchFamily="2" charset="77"/>
            </a:rPr>
            <a:t> </a:t>
          </a:r>
          <a:r>
            <a:rPr lang="en-US" sz="1200" kern="1200" err="1">
              <a:solidFill>
                <a:srgbClr val="004C52"/>
              </a:solidFill>
              <a:latin typeface="Karla" pitchFamily="2" charset="77"/>
            </a:rPr>
            <a:t>á</a:t>
          </a:r>
          <a:r>
            <a:rPr lang="en-US" sz="1200" kern="1200">
              <a:solidFill>
                <a:srgbClr val="004C52"/>
              </a:solidFill>
              <a:latin typeface="Karla" pitchFamily="2" charset="77"/>
            </a:rPr>
            <a:t> </a:t>
          </a:r>
          <a:r>
            <a:rPr lang="en-US" sz="1200" kern="1200" err="1">
              <a:solidFill>
                <a:srgbClr val="004C52"/>
              </a:solidFill>
              <a:latin typeface="Karla" pitchFamily="2" charset="77"/>
            </a:rPr>
            <a:t>lofti</a:t>
          </a:r>
          <a:r>
            <a:rPr lang="en-US" sz="1200" kern="1200">
              <a:solidFill>
                <a:srgbClr val="004C52"/>
              </a:solidFill>
              <a:latin typeface="Karla" pitchFamily="2" charset="77"/>
            </a:rPr>
            <a:t> </a:t>
          </a:r>
          <a:r>
            <a:rPr lang="en-US" sz="1200" kern="1200" err="1">
              <a:solidFill>
                <a:srgbClr val="004C52"/>
              </a:solidFill>
              <a:latin typeface="Karla" pitchFamily="2" charset="77"/>
            </a:rPr>
            <a:t>hlutdrægnu</a:t>
          </a:r>
          <a:r>
            <a:rPr lang="en-US" sz="1200" kern="1200">
              <a:solidFill>
                <a:srgbClr val="004C52"/>
              </a:solidFill>
              <a:latin typeface="Karla" pitchFamily="2" charset="77"/>
            </a:rPr>
            <a:t> sjónarhorni</a:t>
          </a:r>
          <a:endParaRPr lang="en-GB" sz="1000" kern="1200"/>
        </a:p>
      </dsp:txBody>
      <dsp:txXfrm rot="5400000">
        <a:off x="1418756" y="698921"/>
        <a:ext cx="1211292" cy="2096768"/>
      </dsp:txXfrm>
    </dsp:sp>
    <dsp:sp modelId="{8273C42C-CB09-2C49-957A-1085A200D2B8}">
      <dsp:nvSpPr>
        <dsp:cNvPr id="0" name=""/>
        <dsp:cNvSpPr/>
      </dsp:nvSpPr>
      <dsp:spPr>
        <a:xfrm rot="16200000">
          <a:off x="1647897" y="1072997"/>
          <a:ext cx="3494612" cy="1348616"/>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err="1">
              <a:solidFill>
                <a:srgbClr val="00AE9D"/>
              </a:solidFill>
              <a:latin typeface="Karla" pitchFamily="2" charset="77"/>
            </a:rPr>
            <a:t>Háðsádeila</a:t>
          </a:r>
          <a:r>
            <a:rPr lang="en-US" sz="1400" b="1" kern="1200">
              <a:solidFill>
                <a:srgbClr val="00AE9D"/>
              </a:solidFill>
              <a:latin typeface="Karla" pitchFamily="2" charset="77"/>
            </a:rPr>
            <a:t>/</a:t>
          </a:r>
        </a:p>
        <a:p>
          <a:pPr marL="0" lvl="0" indent="0" algn="ctr" defTabSz="622300">
            <a:lnSpc>
              <a:spcPct val="90000"/>
            </a:lnSpc>
            <a:spcBef>
              <a:spcPct val="0"/>
            </a:spcBef>
            <a:spcAft>
              <a:spcPct val="35000"/>
            </a:spcAft>
            <a:buFont typeface="Arial" panose="020B0604020202020204" pitchFamily="34" charset="0"/>
            <a:buNone/>
          </a:pPr>
          <a:r>
            <a:rPr lang="en-US" sz="1400" b="1" kern="1200" err="1">
              <a:solidFill>
                <a:srgbClr val="00AE9D"/>
              </a:solidFill>
              <a:latin typeface="Karla" pitchFamily="2" charset="77"/>
            </a:rPr>
            <a:t>Skopstæling</a:t>
          </a:r>
          <a:endParaRPr lang="en-US" sz="1200" b="1" kern="1200">
            <a:solidFill>
              <a:srgbClr val="00AE9D"/>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endParaRPr lang="en-US" sz="1200" b="1" kern="1200">
            <a:solidFill>
              <a:srgbClr val="00AE9D"/>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r>
            <a:rPr lang="en-US" sz="1200" b="1" kern="1200">
              <a:solidFill>
                <a:srgbClr val="00AE9D"/>
              </a:solidFill>
              <a:latin typeface="Karla" pitchFamily="2" charset="77"/>
            </a:rPr>
            <a:t> </a:t>
          </a:r>
          <a:r>
            <a:rPr lang="en-US" sz="1200" kern="1200">
              <a:solidFill>
                <a:srgbClr val="004C52"/>
              </a:solidFill>
              <a:latin typeface="Karla" pitchFamily="2" charset="77"/>
            </a:rPr>
            <a:t>- </a:t>
          </a:r>
          <a:r>
            <a:rPr lang="en-US" sz="1200" kern="1200" err="1">
              <a:solidFill>
                <a:srgbClr val="004C52"/>
              </a:solidFill>
              <a:latin typeface="Karla" pitchFamily="2" charset="77"/>
            </a:rPr>
            <a:t>til</a:t>
          </a:r>
          <a:r>
            <a:rPr lang="en-US" sz="1200" kern="1200">
              <a:solidFill>
                <a:srgbClr val="004C52"/>
              </a:solidFill>
              <a:latin typeface="Karla" pitchFamily="2" charset="77"/>
            </a:rPr>
            <a:t> skemmtunar </a:t>
          </a:r>
          <a:r>
            <a:rPr lang="en-US" sz="1200" kern="1200" err="1">
              <a:solidFill>
                <a:srgbClr val="004C52"/>
              </a:solidFill>
              <a:latin typeface="Karla" pitchFamily="2" charset="77"/>
            </a:rPr>
            <a:t>og</a:t>
          </a:r>
          <a:r>
            <a:rPr lang="en-US" sz="1200" kern="1200">
              <a:solidFill>
                <a:srgbClr val="004C52"/>
              </a:solidFill>
              <a:latin typeface="Karla" pitchFamily="2" charset="77"/>
            </a:rPr>
            <a:t> </a:t>
          </a:r>
          <a:r>
            <a:rPr lang="en-US" sz="1200" kern="1200" err="1">
              <a:solidFill>
                <a:srgbClr val="004C52"/>
              </a:solidFill>
              <a:latin typeface="Karla" pitchFamily="2" charset="77"/>
            </a:rPr>
            <a:t>skopstælingar</a:t>
          </a:r>
          <a:endParaRPr lang="en-US" sz="1200" kern="1200">
            <a:solidFill>
              <a:srgbClr val="004C52"/>
            </a:solidFill>
            <a:latin typeface="Karla" pitchFamily="2" charset="77"/>
          </a:endParaRPr>
        </a:p>
        <a:p>
          <a:pPr marL="0" lvl="0" indent="0" algn="ctr" defTabSz="622300">
            <a:lnSpc>
              <a:spcPct val="90000"/>
            </a:lnSpc>
            <a:spcBef>
              <a:spcPct val="0"/>
            </a:spcBef>
            <a:spcAft>
              <a:spcPct val="35000"/>
            </a:spcAft>
            <a:buFont typeface="Arial" panose="020B0604020202020204" pitchFamily="34" charset="0"/>
            <a:buNone/>
          </a:pPr>
          <a:endParaRPr lang="en-GB" sz="1200" kern="1200"/>
        </a:p>
      </dsp:txBody>
      <dsp:txXfrm rot="5400000">
        <a:off x="2720895" y="698921"/>
        <a:ext cx="1348616" cy="2096768"/>
      </dsp:txXfrm>
    </dsp:sp>
    <dsp:sp modelId="{4DDC7883-887F-A041-B2FF-67D7FF36B1D3}">
      <dsp:nvSpPr>
        <dsp:cNvPr id="0" name=""/>
        <dsp:cNvSpPr/>
      </dsp:nvSpPr>
      <dsp:spPr>
        <a:xfrm rot="16200000">
          <a:off x="3095065" y="1065293"/>
          <a:ext cx="3494612" cy="1364024"/>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9850" bIns="0" numCol="1" spcCol="1270" anchor="ctr" anchorCtr="0">
          <a:noAutofit/>
        </a:bodyPr>
        <a:lstStyle/>
        <a:p>
          <a:pPr marL="0" lvl="0" indent="0" algn="ctr" defTabSz="488950" rtl="0">
            <a:lnSpc>
              <a:spcPct val="90000"/>
            </a:lnSpc>
            <a:spcBef>
              <a:spcPct val="0"/>
            </a:spcBef>
            <a:spcAft>
              <a:spcPct val="35000"/>
            </a:spcAft>
            <a:buNone/>
          </a:pPr>
          <a:r>
            <a:rPr lang="en-US" sz="1100" b="1" kern="1200" err="1">
              <a:solidFill>
                <a:srgbClr val="00AE9D"/>
              </a:solidFill>
              <a:latin typeface="Karla" pitchFamily="2" charset="77"/>
            </a:rPr>
            <a:t>Hroðvirkningsleg</a:t>
          </a:r>
          <a:r>
            <a:rPr lang="en-US" sz="1100" b="1" kern="1200">
              <a:solidFill>
                <a:srgbClr val="00AE9D"/>
              </a:solidFill>
              <a:latin typeface="Karla" pitchFamily="2" charset="77"/>
            </a:rPr>
            <a:t> </a:t>
          </a:r>
          <a:r>
            <a:rPr lang="en-US" sz="1100" b="1" kern="1200" err="1">
              <a:solidFill>
                <a:srgbClr val="00AE9D"/>
              </a:solidFill>
              <a:latin typeface="Karla" pitchFamily="2" charset="77"/>
            </a:rPr>
            <a:t>blaðamennska</a:t>
          </a:r>
          <a:endParaRPr lang="en-US" sz="1100" b="1" kern="1200">
            <a:solidFill>
              <a:srgbClr val="00AE9D"/>
            </a:solidFill>
            <a:latin typeface="Karla" pitchFamily="2" charset="77"/>
          </a:endParaRPr>
        </a:p>
        <a:p>
          <a:pPr marL="0" lvl="0" indent="0" algn="ctr" defTabSz="488950" rtl="0">
            <a:lnSpc>
              <a:spcPct val="90000"/>
            </a:lnSpc>
            <a:spcBef>
              <a:spcPct val="0"/>
            </a:spcBef>
            <a:spcAft>
              <a:spcPct val="35000"/>
            </a:spcAft>
            <a:buNone/>
          </a:pPr>
          <a:r>
            <a:rPr lang="en-US" sz="1200" kern="1200">
              <a:solidFill>
                <a:srgbClr val="004C52"/>
              </a:solidFill>
              <a:latin typeface="Karla" pitchFamily="2" charset="77"/>
            </a:rPr>
            <a:t>– </a:t>
          </a:r>
          <a:r>
            <a:rPr lang="en-US" sz="1200" kern="1200" err="1">
              <a:solidFill>
                <a:srgbClr val="004C52"/>
              </a:solidFill>
              <a:latin typeface="Karla" pitchFamily="2" charset="77"/>
            </a:rPr>
            <a:t>óáreiðanlegar</a:t>
          </a:r>
          <a:r>
            <a:rPr lang="en-US" sz="1200" kern="1200">
              <a:solidFill>
                <a:srgbClr val="004C52"/>
              </a:solidFill>
              <a:latin typeface="Karla" pitchFamily="2" charset="77"/>
            </a:rPr>
            <a:t> </a:t>
          </a:r>
          <a:r>
            <a:rPr lang="en-US" sz="1200" kern="1200" err="1">
              <a:solidFill>
                <a:srgbClr val="004C52"/>
              </a:solidFill>
              <a:latin typeface="Karla" pitchFamily="2" charset="77"/>
            </a:rPr>
            <a:t>upplýsingar</a:t>
          </a:r>
          <a:r>
            <a:rPr lang="en-US" sz="1200" kern="1200">
              <a:solidFill>
                <a:srgbClr val="004C52"/>
              </a:solidFill>
              <a:latin typeface="Karla" pitchFamily="2" charset="77"/>
            </a:rPr>
            <a:t> </a:t>
          </a:r>
          <a:r>
            <a:rPr lang="en-US" sz="1200" kern="1200" err="1">
              <a:solidFill>
                <a:srgbClr val="004C52"/>
              </a:solidFill>
              <a:latin typeface="Karla" pitchFamily="2" charset="77"/>
            </a:rPr>
            <a:t>þar</a:t>
          </a:r>
          <a:r>
            <a:rPr lang="en-US" sz="1200" kern="1200">
              <a:solidFill>
                <a:srgbClr val="004C52"/>
              </a:solidFill>
              <a:latin typeface="Karla" pitchFamily="2" charset="77"/>
            </a:rPr>
            <a:t> </a:t>
          </a:r>
          <a:r>
            <a:rPr lang="en-US" sz="1200" kern="1200" err="1">
              <a:solidFill>
                <a:srgbClr val="004C52"/>
              </a:solidFill>
              <a:latin typeface="Karla" pitchFamily="2" charset="77"/>
            </a:rPr>
            <a:t>sem</a:t>
          </a:r>
          <a:r>
            <a:rPr lang="en-US" sz="1200" kern="1200">
              <a:solidFill>
                <a:srgbClr val="004C52"/>
              </a:solidFill>
              <a:latin typeface="Karla" pitchFamily="2" charset="77"/>
            </a:rPr>
            <a:t> ekki er </a:t>
          </a:r>
          <a:r>
            <a:rPr lang="en-US" sz="1200" kern="1200" err="1">
              <a:solidFill>
                <a:srgbClr val="004C52"/>
              </a:solidFill>
              <a:latin typeface="Karla" pitchFamily="2" charset="77"/>
            </a:rPr>
            <a:t>búið</a:t>
          </a:r>
          <a:r>
            <a:rPr lang="en-US" sz="1200" kern="1200">
              <a:solidFill>
                <a:srgbClr val="004C52"/>
              </a:solidFill>
              <a:latin typeface="Karla" pitchFamily="2" charset="77"/>
            </a:rPr>
            <a:t> </a:t>
          </a:r>
          <a:r>
            <a:rPr lang="en-US" sz="1200" kern="1200" err="1">
              <a:solidFill>
                <a:srgbClr val="004C52"/>
              </a:solidFill>
              <a:latin typeface="Karla" pitchFamily="2" charset="77"/>
            </a:rPr>
            <a:t>að</a:t>
          </a:r>
          <a:r>
            <a:rPr lang="en-US" sz="1200" kern="1200">
              <a:solidFill>
                <a:srgbClr val="004C52"/>
              </a:solidFill>
              <a:latin typeface="Karla" pitchFamily="2" charset="77"/>
            </a:rPr>
            <a:t> </a:t>
          </a:r>
          <a:r>
            <a:rPr lang="en-US" sz="1200" kern="1200" err="1">
              <a:solidFill>
                <a:srgbClr val="004C52"/>
              </a:solidFill>
              <a:latin typeface="Karla" pitchFamily="2" charset="77"/>
            </a:rPr>
            <a:t>athuga</a:t>
          </a:r>
          <a:r>
            <a:rPr lang="en-US" sz="1200" kern="1200">
              <a:solidFill>
                <a:srgbClr val="004C52"/>
              </a:solidFill>
              <a:latin typeface="Karla" pitchFamily="2" charset="77"/>
            </a:rPr>
            <a:t> </a:t>
          </a:r>
          <a:r>
            <a:rPr lang="en-US" sz="1200" kern="1200" err="1">
              <a:solidFill>
                <a:srgbClr val="004C52"/>
              </a:solidFill>
              <a:latin typeface="Karla" pitchFamily="2" charset="77"/>
            </a:rPr>
            <a:t>allar</a:t>
          </a:r>
          <a:r>
            <a:rPr lang="en-US" sz="1200" kern="1200">
              <a:solidFill>
                <a:srgbClr val="004C52"/>
              </a:solidFill>
              <a:latin typeface="Karla" pitchFamily="2" charset="77"/>
            </a:rPr>
            <a:t> staðreyndir</a:t>
          </a:r>
        </a:p>
      </dsp:txBody>
      <dsp:txXfrm rot="5400000">
        <a:off x="4160359" y="698921"/>
        <a:ext cx="1364024" cy="2096768"/>
      </dsp:txXfrm>
    </dsp:sp>
    <dsp:sp modelId="{712936F4-EBBF-8247-ABCA-AF69B626C79F}">
      <dsp:nvSpPr>
        <dsp:cNvPr id="0" name=""/>
        <dsp:cNvSpPr/>
      </dsp:nvSpPr>
      <dsp:spPr>
        <a:xfrm rot="16200000">
          <a:off x="4611652" y="1003578"/>
          <a:ext cx="3494612" cy="1487455"/>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rtl="0">
            <a:lnSpc>
              <a:spcPct val="90000"/>
            </a:lnSpc>
            <a:spcBef>
              <a:spcPct val="0"/>
            </a:spcBef>
            <a:spcAft>
              <a:spcPct val="35000"/>
            </a:spcAft>
            <a:buNone/>
          </a:pPr>
          <a:r>
            <a:rPr lang="en-US" sz="1400" b="1" kern="1200" err="1">
              <a:solidFill>
                <a:srgbClr val="00AE9D"/>
              </a:solidFill>
              <a:latin typeface="Karla" pitchFamily="2" charset="77"/>
            </a:rPr>
            <a:t>Villandi</a:t>
          </a:r>
          <a:r>
            <a:rPr lang="en-US" sz="1400" b="1" kern="1200">
              <a:solidFill>
                <a:srgbClr val="00AE9D"/>
              </a:solidFill>
              <a:latin typeface="Karla" pitchFamily="2" charset="77"/>
            </a:rPr>
            <a:t> </a:t>
          </a:r>
          <a:r>
            <a:rPr lang="en-US" sz="1400" b="1" kern="1200" err="1">
              <a:solidFill>
                <a:srgbClr val="00AE9D"/>
              </a:solidFill>
              <a:latin typeface="Karla" pitchFamily="2" charset="77"/>
            </a:rPr>
            <a:t>fyrirsagnir</a:t>
          </a:r>
          <a:endParaRPr lang="en-US" sz="1400" b="1" kern="1200">
            <a:solidFill>
              <a:srgbClr val="00AE9D"/>
            </a:solidFill>
            <a:latin typeface="Karla" pitchFamily="2" charset="77"/>
          </a:endParaRPr>
        </a:p>
        <a:p>
          <a:pPr marL="0" lvl="0" indent="0" algn="ctr" defTabSz="622300" rtl="0">
            <a:lnSpc>
              <a:spcPct val="90000"/>
            </a:lnSpc>
            <a:spcBef>
              <a:spcPct val="0"/>
            </a:spcBef>
            <a:spcAft>
              <a:spcPct val="35000"/>
            </a:spcAft>
            <a:buNone/>
          </a:pPr>
          <a:endParaRPr lang="en-US" sz="1200" b="1" kern="1200">
            <a:solidFill>
              <a:srgbClr val="00AE9D"/>
            </a:solidFill>
            <a:latin typeface="Karla" pitchFamily="2" charset="77"/>
          </a:endParaRPr>
        </a:p>
        <a:p>
          <a:pPr marL="0" lvl="0" indent="0" algn="ctr" defTabSz="622300" rtl="0">
            <a:lnSpc>
              <a:spcPct val="90000"/>
            </a:lnSpc>
            <a:spcBef>
              <a:spcPct val="0"/>
            </a:spcBef>
            <a:spcAft>
              <a:spcPct val="35000"/>
            </a:spcAft>
            <a:buNone/>
          </a:pPr>
          <a:r>
            <a:rPr lang="en-US" sz="1200" b="1" kern="1200">
              <a:solidFill>
                <a:srgbClr val="00AE9D"/>
              </a:solidFill>
              <a:latin typeface="Karla" pitchFamily="2" charset="77"/>
            </a:rPr>
            <a:t> </a:t>
          </a:r>
          <a:r>
            <a:rPr lang="en-US" sz="1200" kern="1200">
              <a:solidFill>
                <a:srgbClr val="004C52"/>
              </a:solidFill>
              <a:latin typeface="Karla" pitchFamily="2" charset="77"/>
            </a:rPr>
            <a:t>– geta </a:t>
          </a:r>
          <a:r>
            <a:rPr lang="en-US" sz="1200" kern="1200" err="1">
              <a:solidFill>
                <a:srgbClr val="004C52"/>
              </a:solidFill>
              <a:latin typeface="Karla" pitchFamily="2" charset="77"/>
            </a:rPr>
            <a:t>farið</a:t>
          </a:r>
          <a:r>
            <a:rPr lang="en-US" sz="1200" kern="1200">
              <a:solidFill>
                <a:srgbClr val="004C52"/>
              </a:solidFill>
              <a:latin typeface="Karla" pitchFamily="2" charset="77"/>
            </a:rPr>
            <a:t> </a:t>
          </a:r>
          <a:r>
            <a:rPr lang="en-US" sz="1200" kern="1200" err="1">
              <a:solidFill>
                <a:srgbClr val="004C52"/>
              </a:solidFill>
              <a:latin typeface="Karla" pitchFamily="2" charset="77"/>
            </a:rPr>
            <a:t>víða</a:t>
          </a:r>
          <a:r>
            <a:rPr lang="en-US" sz="1200" kern="1200">
              <a:solidFill>
                <a:srgbClr val="004C52"/>
              </a:solidFill>
              <a:latin typeface="Karla" pitchFamily="2" charset="77"/>
            </a:rPr>
            <a:t> </a:t>
          </a:r>
          <a:r>
            <a:rPr lang="en-US" sz="1200" kern="1200" err="1">
              <a:solidFill>
                <a:srgbClr val="004C52"/>
              </a:solidFill>
              <a:latin typeface="Karla" pitchFamily="2" charset="77"/>
            </a:rPr>
            <a:t>á</a:t>
          </a:r>
          <a:r>
            <a:rPr lang="en-US" sz="1200" kern="1200">
              <a:solidFill>
                <a:srgbClr val="004C52"/>
              </a:solidFill>
              <a:latin typeface="Karla" pitchFamily="2" charset="77"/>
            </a:rPr>
            <a:t> samfélagsmiðlum</a:t>
          </a:r>
        </a:p>
      </dsp:txBody>
      <dsp:txXfrm rot="5400000">
        <a:off x="5615230" y="698922"/>
        <a:ext cx="1487455" cy="2096768"/>
      </dsp:txXfrm>
    </dsp:sp>
    <dsp:sp modelId="{CDCF5E82-9631-CC41-BA9A-719340563867}">
      <dsp:nvSpPr>
        <dsp:cNvPr id="0" name=""/>
        <dsp:cNvSpPr/>
      </dsp:nvSpPr>
      <dsp:spPr>
        <a:xfrm rot="16200000">
          <a:off x="6231683" y="961849"/>
          <a:ext cx="3494612" cy="1570913"/>
        </a:xfrm>
        <a:prstGeom prst="flowChartManualOperati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rtl="0">
            <a:lnSpc>
              <a:spcPct val="90000"/>
            </a:lnSpc>
            <a:spcBef>
              <a:spcPct val="0"/>
            </a:spcBef>
            <a:spcAft>
              <a:spcPct val="35000"/>
            </a:spcAft>
            <a:buNone/>
          </a:pPr>
          <a:r>
            <a:rPr lang="en-US" sz="1400" b="1" kern="1200" err="1">
              <a:solidFill>
                <a:srgbClr val="00AE9D"/>
              </a:solidFill>
              <a:latin typeface="Karla" pitchFamily="2" charset="77"/>
            </a:rPr>
            <a:t>Hlutdrægni</a:t>
          </a:r>
          <a:r>
            <a:rPr lang="en-US" sz="1400" b="1" kern="1200">
              <a:solidFill>
                <a:srgbClr val="00AE9D"/>
              </a:solidFill>
              <a:latin typeface="Karla" pitchFamily="2" charset="77"/>
            </a:rPr>
            <a:t>/</a:t>
          </a:r>
        </a:p>
        <a:p>
          <a:pPr marL="0" lvl="0" indent="0" algn="ctr" defTabSz="622300" rtl="0">
            <a:lnSpc>
              <a:spcPct val="90000"/>
            </a:lnSpc>
            <a:spcBef>
              <a:spcPct val="0"/>
            </a:spcBef>
            <a:spcAft>
              <a:spcPct val="35000"/>
            </a:spcAft>
            <a:buNone/>
          </a:pPr>
          <a:r>
            <a:rPr lang="en-US" sz="1400" b="1" kern="1200">
              <a:solidFill>
                <a:srgbClr val="00AE9D"/>
              </a:solidFill>
              <a:latin typeface="Karla" pitchFamily="2" charset="77"/>
            </a:rPr>
            <a:t>“</a:t>
          </a:r>
          <a:r>
            <a:rPr lang="en-US" sz="1400" b="1" kern="1200" err="1">
              <a:solidFill>
                <a:srgbClr val="00AE9D"/>
              </a:solidFill>
              <a:latin typeface="Karla" pitchFamily="2" charset="77"/>
            </a:rPr>
            <a:t>litaðar</a:t>
          </a:r>
          <a:r>
            <a:rPr lang="en-US" sz="1400" b="1" kern="1200">
              <a:solidFill>
                <a:srgbClr val="00AE9D"/>
              </a:solidFill>
              <a:latin typeface="Karla" pitchFamily="2" charset="77"/>
            </a:rPr>
            <a:t>” </a:t>
          </a:r>
          <a:r>
            <a:rPr lang="en-US" sz="1400" b="1" kern="1200" err="1">
              <a:solidFill>
                <a:srgbClr val="00AE9D"/>
              </a:solidFill>
              <a:latin typeface="Karla" pitchFamily="2" charset="77"/>
            </a:rPr>
            <a:t>fréttir</a:t>
          </a:r>
          <a:endParaRPr lang="en-US" sz="1400" kern="1200">
            <a:solidFill>
              <a:srgbClr val="004C52"/>
            </a:solidFill>
            <a:latin typeface="Karla" pitchFamily="2" charset="77"/>
          </a:endParaRPr>
        </a:p>
        <a:p>
          <a:pPr marL="0" lvl="0" indent="0" algn="ctr" defTabSz="622300" rtl="0">
            <a:lnSpc>
              <a:spcPct val="90000"/>
            </a:lnSpc>
            <a:spcBef>
              <a:spcPct val="0"/>
            </a:spcBef>
            <a:spcAft>
              <a:spcPct val="35000"/>
            </a:spcAft>
            <a:buNone/>
          </a:pPr>
          <a:r>
            <a:rPr lang="en-US" sz="1200" kern="1200">
              <a:solidFill>
                <a:srgbClr val="004C52"/>
              </a:solidFill>
              <a:latin typeface="Karla" pitchFamily="2" charset="77"/>
            </a:rPr>
            <a:t>– </a:t>
          </a:r>
          <a:r>
            <a:rPr lang="en-US" sz="1200" kern="1200" err="1">
              <a:solidFill>
                <a:srgbClr val="004C52"/>
              </a:solidFill>
              <a:latin typeface="Karla" pitchFamily="2" charset="77"/>
            </a:rPr>
            <a:t>margir</a:t>
          </a:r>
          <a:r>
            <a:rPr lang="en-US" sz="1200" kern="1200">
              <a:solidFill>
                <a:srgbClr val="004C52"/>
              </a:solidFill>
              <a:latin typeface="Karla" pitchFamily="2" charset="77"/>
            </a:rPr>
            <a:t> </a:t>
          </a:r>
          <a:r>
            <a:rPr lang="en-US" sz="1200" kern="1200" err="1">
              <a:solidFill>
                <a:srgbClr val="004C52"/>
              </a:solidFill>
              <a:latin typeface="Karla" pitchFamily="2" charset="77"/>
            </a:rPr>
            <a:t>laðast</a:t>
          </a:r>
          <a:r>
            <a:rPr lang="en-US" sz="1200" kern="1200">
              <a:solidFill>
                <a:srgbClr val="004C52"/>
              </a:solidFill>
              <a:latin typeface="Karla" pitchFamily="2" charset="77"/>
            </a:rPr>
            <a:t> </a:t>
          </a:r>
          <a:r>
            <a:rPr lang="en-US" sz="1200" kern="1200" err="1">
              <a:solidFill>
                <a:srgbClr val="004C52"/>
              </a:solidFill>
              <a:latin typeface="Karla" pitchFamily="2" charset="77"/>
            </a:rPr>
            <a:t>að</a:t>
          </a:r>
          <a:r>
            <a:rPr lang="en-US" sz="1200" kern="1200">
              <a:solidFill>
                <a:srgbClr val="004C52"/>
              </a:solidFill>
              <a:latin typeface="Karla" pitchFamily="2" charset="77"/>
            </a:rPr>
            <a:t> </a:t>
          </a:r>
          <a:r>
            <a:rPr lang="en-US" sz="1200" kern="1200" err="1">
              <a:solidFill>
                <a:srgbClr val="004C52"/>
              </a:solidFill>
              <a:latin typeface="Karla" pitchFamily="2" charset="77"/>
            </a:rPr>
            <a:t>fréttum</a:t>
          </a:r>
          <a:r>
            <a:rPr lang="en-US" sz="1200" kern="1200">
              <a:solidFill>
                <a:srgbClr val="004C52"/>
              </a:solidFill>
              <a:latin typeface="Karla" pitchFamily="2" charset="77"/>
            </a:rPr>
            <a:t> </a:t>
          </a:r>
          <a:r>
            <a:rPr lang="en-US" sz="1200" kern="1200" err="1">
              <a:solidFill>
                <a:srgbClr val="004C52"/>
              </a:solidFill>
              <a:latin typeface="Karla" pitchFamily="2" charset="77"/>
            </a:rPr>
            <a:t>eða</a:t>
          </a:r>
          <a:r>
            <a:rPr lang="en-US" sz="1200" kern="1200">
              <a:solidFill>
                <a:srgbClr val="004C52"/>
              </a:solidFill>
              <a:latin typeface="Karla" pitchFamily="2" charset="77"/>
            </a:rPr>
            <a:t> </a:t>
          </a:r>
          <a:r>
            <a:rPr lang="en-US" sz="1200" kern="1200" err="1">
              <a:solidFill>
                <a:srgbClr val="004C52"/>
              </a:solidFill>
              <a:latin typeface="Karla" pitchFamily="2" charset="77"/>
            </a:rPr>
            <a:t>sögum</a:t>
          </a:r>
          <a:r>
            <a:rPr lang="en-US" sz="1200" kern="1200">
              <a:solidFill>
                <a:srgbClr val="004C52"/>
              </a:solidFill>
              <a:latin typeface="Karla" pitchFamily="2" charset="77"/>
            </a:rPr>
            <a:t> </a:t>
          </a:r>
          <a:r>
            <a:rPr lang="en-US" sz="1200" kern="1200" err="1">
              <a:solidFill>
                <a:srgbClr val="004C52"/>
              </a:solidFill>
              <a:latin typeface="Karla" pitchFamily="2" charset="77"/>
            </a:rPr>
            <a:t>sem</a:t>
          </a:r>
          <a:r>
            <a:rPr lang="en-US" sz="1200" kern="1200">
              <a:solidFill>
                <a:srgbClr val="004C52"/>
              </a:solidFill>
              <a:latin typeface="Karla" pitchFamily="2" charset="77"/>
            </a:rPr>
            <a:t> </a:t>
          </a:r>
          <a:r>
            <a:rPr lang="en-US" sz="1200" kern="1200" err="1">
              <a:solidFill>
                <a:srgbClr val="004C52"/>
              </a:solidFill>
              <a:latin typeface="Karla" pitchFamily="2" charset="77"/>
            </a:rPr>
            <a:t>staðfesta</a:t>
          </a:r>
          <a:r>
            <a:rPr lang="en-US" sz="1200" kern="1200">
              <a:solidFill>
                <a:srgbClr val="004C52"/>
              </a:solidFill>
              <a:latin typeface="Karla" pitchFamily="2" charset="77"/>
            </a:rPr>
            <a:t> </a:t>
          </a:r>
          <a:r>
            <a:rPr lang="en-US" sz="1200" kern="1200" err="1">
              <a:solidFill>
                <a:srgbClr val="004C52"/>
              </a:solidFill>
              <a:latin typeface="Karla" pitchFamily="2" charset="77"/>
            </a:rPr>
            <a:t>skoðanir</a:t>
          </a:r>
          <a:r>
            <a:rPr lang="en-US" sz="1200" kern="1200">
              <a:solidFill>
                <a:srgbClr val="004C52"/>
              </a:solidFill>
              <a:latin typeface="Karla" pitchFamily="2" charset="77"/>
            </a:rPr>
            <a:t> </a:t>
          </a:r>
          <a:r>
            <a:rPr lang="en-US" sz="1200" kern="1200" err="1">
              <a:solidFill>
                <a:srgbClr val="004C52"/>
              </a:solidFill>
              <a:latin typeface="Karla" pitchFamily="2" charset="77"/>
            </a:rPr>
            <a:t>þeirra</a:t>
          </a:r>
          <a:r>
            <a:rPr lang="en-US" sz="1200" kern="1200">
              <a:solidFill>
                <a:srgbClr val="004C52"/>
              </a:solidFill>
              <a:latin typeface="Karla" pitchFamily="2" charset="77"/>
            </a:rPr>
            <a:t> </a:t>
          </a:r>
          <a:r>
            <a:rPr lang="en-US" sz="1200" kern="1200" err="1">
              <a:solidFill>
                <a:srgbClr val="004C52"/>
              </a:solidFill>
              <a:latin typeface="Karla" pitchFamily="2" charset="77"/>
            </a:rPr>
            <a:t>og</a:t>
          </a:r>
          <a:r>
            <a:rPr lang="en-US" sz="1200" kern="1200">
              <a:solidFill>
                <a:srgbClr val="004C52"/>
              </a:solidFill>
              <a:latin typeface="Karla" pitchFamily="2" charset="77"/>
            </a:rPr>
            <a:t> </a:t>
          </a:r>
          <a:r>
            <a:rPr lang="en-US" sz="1200" kern="1200" err="1">
              <a:solidFill>
                <a:srgbClr val="004C52"/>
              </a:solidFill>
              <a:latin typeface="Karla" pitchFamily="2" charset="77"/>
            </a:rPr>
            <a:t>hlutdrægni</a:t>
          </a:r>
          <a:r>
            <a:rPr lang="en-US" sz="1200" kern="1200">
              <a:solidFill>
                <a:srgbClr val="004C52"/>
              </a:solidFill>
              <a:latin typeface="Karla" pitchFamily="2" charset="77"/>
            </a:rPr>
            <a:t>. </a:t>
          </a:r>
          <a:r>
            <a:rPr lang="en-US" sz="1200" kern="1200" err="1">
              <a:solidFill>
                <a:srgbClr val="004C52"/>
              </a:solidFill>
              <a:latin typeface="Karla" pitchFamily="2" charset="77"/>
            </a:rPr>
            <a:t>Falsfréttir</a:t>
          </a:r>
          <a:r>
            <a:rPr lang="en-US" sz="1200" kern="1200">
              <a:solidFill>
                <a:srgbClr val="004C52"/>
              </a:solidFill>
              <a:latin typeface="Karla" pitchFamily="2" charset="77"/>
            </a:rPr>
            <a:t> </a:t>
          </a:r>
          <a:r>
            <a:rPr lang="en-US" sz="1200" kern="1200" err="1">
              <a:solidFill>
                <a:srgbClr val="004C52"/>
              </a:solidFill>
              <a:latin typeface="Karla" pitchFamily="2" charset="77"/>
            </a:rPr>
            <a:t>gera</a:t>
          </a:r>
          <a:r>
            <a:rPr lang="en-US" sz="1200" kern="1200">
              <a:solidFill>
                <a:srgbClr val="004C52"/>
              </a:solidFill>
              <a:latin typeface="Karla" pitchFamily="2" charset="77"/>
            </a:rPr>
            <a:t> </a:t>
          </a:r>
          <a:r>
            <a:rPr lang="en-US" sz="1200" kern="1200" err="1">
              <a:solidFill>
                <a:srgbClr val="004C52"/>
              </a:solidFill>
              <a:latin typeface="Karla" pitchFamily="2" charset="77"/>
            </a:rPr>
            <a:t>sér</a:t>
          </a:r>
          <a:r>
            <a:rPr lang="en-US" sz="1200" kern="1200">
              <a:solidFill>
                <a:srgbClr val="004C52"/>
              </a:solidFill>
              <a:latin typeface="Karla" pitchFamily="2" charset="77"/>
            </a:rPr>
            <a:t> mat úr </a:t>
          </a:r>
          <a:r>
            <a:rPr lang="en-US" sz="1200" kern="1200" err="1">
              <a:solidFill>
                <a:srgbClr val="004C52"/>
              </a:solidFill>
              <a:latin typeface="Karla" pitchFamily="2" charset="77"/>
            </a:rPr>
            <a:t>hlutdrægni</a:t>
          </a:r>
          <a:r>
            <a:rPr lang="en-US" sz="1200" kern="1200">
              <a:solidFill>
                <a:srgbClr val="004C52"/>
              </a:solidFill>
              <a:latin typeface="Karla" pitchFamily="2" charset="77"/>
            </a:rPr>
            <a:t> </a:t>
          </a:r>
          <a:r>
            <a:rPr lang="en-US" sz="1200" kern="1200" err="1">
              <a:solidFill>
                <a:srgbClr val="004C52"/>
              </a:solidFill>
              <a:latin typeface="Karla" pitchFamily="2" charset="77"/>
            </a:rPr>
            <a:t>fólks</a:t>
          </a:r>
          <a:endParaRPr lang="en-US" sz="1200" kern="1200">
            <a:solidFill>
              <a:srgbClr val="004C52"/>
            </a:solidFill>
            <a:latin typeface="Karla" pitchFamily="2" charset="77"/>
          </a:endParaRPr>
        </a:p>
      </dsp:txBody>
      <dsp:txXfrm rot="5400000">
        <a:off x="7193532" y="698922"/>
        <a:ext cx="1570913" cy="2096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26CD8-8D21-1244-A954-8C0D96083BB2}">
      <dsp:nvSpPr>
        <dsp:cNvPr id="0" name=""/>
        <dsp:cNvSpPr/>
      </dsp:nvSpPr>
      <dsp:spPr>
        <a:xfrm>
          <a:off x="0" y="339962"/>
          <a:ext cx="5637637" cy="459112"/>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543" tIns="229108" rIns="437543" bIns="78232" numCol="1" spcCol="1270" anchor="t" anchorCtr="0">
          <a:noAutofit/>
        </a:bodyPr>
        <a:lstStyle/>
        <a:p>
          <a:pPr marL="57150" lvl="1" indent="-57150" algn="l" defTabSz="488950" rtl="0">
            <a:lnSpc>
              <a:spcPct val="90000"/>
            </a:lnSpc>
            <a:spcBef>
              <a:spcPct val="0"/>
            </a:spcBef>
            <a:spcAft>
              <a:spcPct val="15000"/>
            </a:spcAft>
            <a:buChar char="•"/>
          </a:pPr>
          <a:r>
            <a:rPr lang="en-GB" sz="1100" kern="1200">
              <a:latin typeface="Arial"/>
            </a:rPr>
            <a:t>Er </a:t>
          </a:r>
          <a:r>
            <a:rPr lang="en-GB" sz="1100" kern="1200" err="1">
              <a:latin typeface="Arial"/>
            </a:rPr>
            <a:t>þetta</a:t>
          </a:r>
          <a:r>
            <a:rPr lang="en-GB" sz="1100" kern="1200">
              <a:latin typeface="Arial"/>
            </a:rPr>
            <a:t> </a:t>
          </a:r>
          <a:r>
            <a:rPr lang="en-GB" sz="1100" kern="1200" err="1">
              <a:latin typeface="Arial"/>
            </a:rPr>
            <a:t>vel</a:t>
          </a:r>
          <a:r>
            <a:rPr lang="en-GB" sz="1100" kern="1200">
              <a:latin typeface="Arial"/>
            </a:rPr>
            <a:t> </a:t>
          </a:r>
          <a:r>
            <a:rPr lang="en-GB" sz="1100" kern="1200" err="1">
              <a:latin typeface="Arial"/>
            </a:rPr>
            <a:t>þekkt</a:t>
          </a:r>
          <a:r>
            <a:rPr lang="en-GB" sz="1100" kern="1200">
              <a:latin typeface="Arial"/>
            </a:rPr>
            <a:t> </a:t>
          </a:r>
          <a:r>
            <a:rPr lang="en-GB" sz="1100" kern="1200" err="1">
              <a:latin typeface="Arial"/>
            </a:rPr>
            <a:t>eða</a:t>
          </a:r>
          <a:r>
            <a:rPr lang="en-GB" sz="1100" kern="1200">
              <a:latin typeface="Arial"/>
            </a:rPr>
            <a:t> </a:t>
          </a:r>
          <a:r>
            <a:rPr lang="en-GB" sz="1100" kern="1200" err="1">
              <a:latin typeface="Arial"/>
            </a:rPr>
            <a:t>traust</a:t>
          </a:r>
          <a:r>
            <a:rPr lang="en-GB" sz="1100" kern="1200">
              <a:latin typeface="Arial"/>
            </a:rPr>
            <a:t> </a:t>
          </a:r>
          <a:r>
            <a:rPr lang="en-GB" sz="1100" kern="1200" err="1">
              <a:latin typeface="Arial"/>
            </a:rPr>
            <a:t>heimild</a:t>
          </a:r>
          <a:r>
            <a:rPr lang="en-GB" sz="1100" kern="1200">
              <a:latin typeface="Arial"/>
            </a:rPr>
            <a:t>?</a:t>
          </a:r>
          <a:endParaRPr lang="en-GB" sz="1100" kern="1200"/>
        </a:p>
      </dsp:txBody>
      <dsp:txXfrm>
        <a:off x="0" y="339962"/>
        <a:ext cx="5637637" cy="459112"/>
      </dsp:txXfrm>
    </dsp:sp>
    <dsp:sp modelId="{678CE7FB-DE64-E64D-B45C-E54D27FAF7FE}">
      <dsp:nvSpPr>
        <dsp:cNvPr id="0" name=""/>
        <dsp:cNvSpPr/>
      </dsp:nvSpPr>
      <dsp:spPr>
        <a:xfrm>
          <a:off x="248960" y="93204"/>
          <a:ext cx="3946345" cy="324720"/>
        </a:xfrm>
        <a:prstGeom prst="roundRect">
          <a:avLst/>
        </a:prstGeom>
        <a:solidFill>
          <a:srgbClr val="C0000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49162" tIns="0" rIns="149162" bIns="0" numCol="1" spcCol="1270" anchor="ctr" anchorCtr="0">
          <a:noAutofit/>
        </a:bodyPr>
        <a:lstStyle/>
        <a:p>
          <a:pPr marL="0" lvl="0" indent="0" algn="ctr" defTabSz="488950" rtl="0">
            <a:lnSpc>
              <a:spcPct val="90000"/>
            </a:lnSpc>
            <a:spcBef>
              <a:spcPct val="0"/>
            </a:spcBef>
            <a:spcAft>
              <a:spcPct val="35000"/>
            </a:spcAft>
            <a:buNone/>
          </a:pPr>
          <a:r>
            <a:rPr lang="en-GB" sz="1100" b="1" kern="1200" err="1">
              <a:latin typeface="Arial"/>
            </a:rPr>
            <a:t>Athugaðu</a:t>
          </a:r>
          <a:r>
            <a:rPr lang="en-GB" sz="1100" b="1" kern="1200">
              <a:latin typeface="Arial"/>
            </a:rPr>
            <a:t> </a:t>
          </a:r>
          <a:r>
            <a:rPr lang="en-GB" sz="1100" b="1" kern="1200" err="1">
              <a:latin typeface="Arial"/>
            </a:rPr>
            <a:t>upprunann</a:t>
          </a:r>
          <a:r>
            <a:rPr lang="en-GB" sz="1100" b="1" kern="1200">
              <a:latin typeface="Arial"/>
            </a:rPr>
            <a:t> </a:t>
          </a:r>
          <a:endParaRPr lang="en-GB" sz="1100" b="1" kern="1200"/>
        </a:p>
      </dsp:txBody>
      <dsp:txXfrm>
        <a:off x="264812" y="109056"/>
        <a:ext cx="3914641" cy="293016"/>
      </dsp:txXfrm>
    </dsp:sp>
    <dsp:sp modelId="{AA1F2186-21A0-F841-9A3D-2AFA2BEE17F9}">
      <dsp:nvSpPr>
        <dsp:cNvPr id="0" name=""/>
        <dsp:cNvSpPr/>
      </dsp:nvSpPr>
      <dsp:spPr>
        <a:xfrm>
          <a:off x="0" y="1062178"/>
          <a:ext cx="5637637" cy="744975"/>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543" tIns="229108" rIns="437543" bIns="78232" numCol="1" spcCol="1270" anchor="t" anchorCtr="0">
          <a:noAutofit/>
        </a:bodyPr>
        <a:lstStyle/>
        <a:p>
          <a:pPr marL="57150" lvl="1" indent="-57150" algn="l" defTabSz="488950" rtl="0">
            <a:lnSpc>
              <a:spcPct val="90000"/>
            </a:lnSpc>
            <a:spcBef>
              <a:spcPct val="0"/>
            </a:spcBef>
            <a:spcAft>
              <a:spcPct val="15000"/>
            </a:spcAft>
            <a:buFont typeface="Arial" panose="020B0604020202020204" pitchFamily="34" charset="0"/>
            <a:buChar char="•"/>
          </a:pPr>
          <a:r>
            <a:rPr lang="is" sz="1100" kern="1200">
              <a:latin typeface="Arial"/>
              <a:cs typeface="Arial"/>
            </a:rPr>
            <a:t>Síður sem eru hannaðar til að dreifa röngum upplýsingum reyna oft að líkja eftir lögmætum fréttaheimildum. Athugaðu </a:t>
          </a:r>
          <a:r>
            <a:rPr lang="is" sz="1100" b="1" kern="1200">
              <a:latin typeface="Arial"/>
              <a:cs typeface="Arial"/>
            </a:rPr>
            <a:t>nafnið, lógóið</a:t>
          </a:r>
          <a:r>
            <a:rPr lang="is" sz="1100" kern="1200">
              <a:latin typeface="Arial"/>
              <a:cs typeface="Arial"/>
            </a:rPr>
            <a:t> og </a:t>
          </a:r>
          <a:r>
            <a:rPr lang="is" sz="1100" b="1" kern="1200">
              <a:latin typeface="Arial"/>
              <a:cs typeface="Arial"/>
            </a:rPr>
            <a:t>„um“ hlutann</a:t>
          </a:r>
          <a:r>
            <a:rPr lang="is" sz="1100" kern="1200">
              <a:latin typeface="Arial"/>
              <a:cs typeface="Arial"/>
            </a:rPr>
            <a:t>.</a:t>
          </a:r>
        </a:p>
      </dsp:txBody>
      <dsp:txXfrm>
        <a:off x="0" y="1062178"/>
        <a:ext cx="5637637" cy="744975"/>
      </dsp:txXfrm>
    </dsp:sp>
    <dsp:sp modelId="{212C1276-13E0-054E-A046-407A497A9B01}">
      <dsp:nvSpPr>
        <dsp:cNvPr id="0" name=""/>
        <dsp:cNvSpPr/>
      </dsp:nvSpPr>
      <dsp:spPr>
        <a:xfrm>
          <a:off x="281881" y="899818"/>
          <a:ext cx="3946345" cy="324720"/>
        </a:xfrm>
        <a:prstGeom prst="roundRect">
          <a:avLst/>
        </a:prstGeom>
        <a:solidFill>
          <a:srgbClr val="C0000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49162" tIns="0" rIns="149162" bIns="0" numCol="1" spcCol="1270" anchor="ctr" anchorCtr="0">
          <a:noAutofit/>
        </a:bodyPr>
        <a:lstStyle/>
        <a:p>
          <a:pPr marL="0" lvl="0" indent="0" algn="ctr" defTabSz="488950" rtl="0">
            <a:lnSpc>
              <a:spcPct val="90000"/>
            </a:lnSpc>
            <a:spcBef>
              <a:spcPct val="0"/>
            </a:spcBef>
            <a:spcAft>
              <a:spcPct val="35000"/>
            </a:spcAft>
            <a:buNone/>
          </a:pPr>
          <a:r>
            <a:rPr lang="en-GB" sz="1100" b="1" kern="1200" err="1">
              <a:latin typeface="Arial"/>
            </a:rPr>
            <a:t>Athugaðu</a:t>
          </a:r>
          <a:r>
            <a:rPr lang="en-GB" sz="1100" b="1" kern="1200">
              <a:latin typeface="Arial"/>
            </a:rPr>
            <a:t> þrennt:</a:t>
          </a:r>
          <a:r>
            <a:rPr lang="en-GB" sz="1100" kern="1200">
              <a:latin typeface="Arial"/>
            </a:rPr>
            <a:t> </a:t>
          </a:r>
        </a:p>
      </dsp:txBody>
      <dsp:txXfrm>
        <a:off x="297733" y="915670"/>
        <a:ext cx="3914641" cy="293016"/>
      </dsp:txXfrm>
    </dsp:sp>
    <dsp:sp modelId="{40822219-C68F-C74E-9E79-6D41E155793B}">
      <dsp:nvSpPr>
        <dsp:cNvPr id="0" name=""/>
        <dsp:cNvSpPr/>
      </dsp:nvSpPr>
      <dsp:spPr>
        <a:xfrm>
          <a:off x="0" y="2028913"/>
          <a:ext cx="5637637" cy="606375"/>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543" tIns="229108" rIns="437543" bIns="78232" numCol="1" spcCol="1270" anchor="t" anchorCtr="0">
          <a:noAutofit/>
        </a:bodyPr>
        <a:lstStyle/>
        <a:p>
          <a:pPr marL="57150" lvl="1" indent="-57150" algn="l" defTabSz="488950" rtl="0">
            <a:lnSpc>
              <a:spcPct val="90000"/>
            </a:lnSpc>
            <a:spcBef>
              <a:spcPct val="0"/>
            </a:spcBef>
            <a:spcAft>
              <a:spcPct val="15000"/>
            </a:spcAft>
            <a:buFont typeface="Arial" panose="020B0604020202020204" pitchFamily="34" charset="0"/>
            <a:buChar char="•"/>
          </a:pPr>
          <a:r>
            <a:rPr lang="is" sz="1100" kern="1200">
              <a:latin typeface="Arial"/>
              <a:cs typeface="Arial"/>
            </a:rPr>
            <a:t>Villandi og rangar greinar innihalda sjaldan höfunda. Ef höfundar eru skráðir skaltu gera snögga leit til að sjá hvort þeir séu traustir heimildarmenn.</a:t>
          </a:r>
        </a:p>
      </dsp:txBody>
      <dsp:txXfrm>
        <a:off x="0" y="2028913"/>
        <a:ext cx="5637637" cy="606375"/>
      </dsp:txXfrm>
    </dsp:sp>
    <dsp:sp modelId="{71537EF4-93CF-774C-80DE-43C8F4088F19}">
      <dsp:nvSpPr>
        <dsp:cNvPr id="0" name=""/>
        <dsp:cNvSpPr/>
      </dsp:nvSpPr>
      <dsp:spPr>
        <a:xfrm>
          <a:off x="281881" y="1866553"/>
          <a:ext cx="3946345" cy="324720"/>
        </a:xfrm>
        <a:prstGeom prst="roundRect">
          <a:avLst/>
        </a:prstGeom>
        <a:solidFill>
          <a:srgbClr val="C0000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49162" tIns="0" rIns="149162" bIns="0" numCol="1" spcCol="1270" anchor="ctr" anchorCtr="0">
          <a:noAutofit/>
        </a:bodyPr>
        <a:lstStyle/>
        <a:p>
          <a:pPr marL="0" lvl="0" indent="0" algn="ctr" defTabSz="488950" rtl="0">
            <a:lnSpc>
              <a:spcPct val="90000"/>
            </a:lnSpc>
            <a:spcBef>
              <a:spcPct val="0"/>
            </a:spcBef>
            <a:spcAft>
              <a:spcPct val="35000"/>
            </a:spcAft>
            <a:buNone/>
          </a:pPr>
          <a:r>
            <a:rPr lang="en-GB" sz="1100" b="1" kern="1200" err="1">
              <a:latin typeface="Arial"/>
            </a:rPr>
            <a:t>Hver</a:t>
          </a:r>
          <a:r>
            <a:rPr lang="en-GB" sz="1100" b="1" kern="1200">
              <a:latin typeface="Arial"/>
            </a:rPr>
            <a:t> er </a:t>
          </a:r>
          <a:r>
            <a:rPr lang="en-GB" sz="1100" b="1" kern="1200" err="1">
              <a:latin typeface="Arial"/>
            </a:rPr>
            <a:t>höfundurinn</a:t>
          </a:r>
          <a:r>
            <a:rPr lang="en-GB" sz="1100" b="1" kern="1200">
              <a:latin typeface="Arial"/>
            </a:rPr>
            <a:t>? </a:t>
          </a:r>
          <a:endParaRPr lang="en-GB" sz="1100" b="1" kern="1200"/>
        </a:p>
      </dsp:txBody>
      <dsp:txXfrm>
        <a:off x="297733" y="1882405"/>
        <a:ext cx="3914641" cy="293016"/>
      </dsp:txXfrm>
    </dsp:sp>
    <dsp:sp modelId="{04C6B4F6-12F9-AD42-BE74-C36A65CF382F}">
      <dsp:nvSpPr>
        <dsp:cNvPr id="0" name=""/>
        <dsp:cNvSpPr/>
      </dsp:nvSpPr>
      <dsp:spPr>
        <a:xfrm>
          <a:off x="0" y="2857048"/>
          <a:ext cx="5637637" cy="606375"/>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543" tIns="229108" rIns="437543" bIns="78232" numCol="1" spcCol="1270" anchor="t" anchorCtr="0">
          <a:noAutofit/>
        </a:bodyPr>
        <a:lstStyle/>
        <a:p>
          <a:pPr marL="57150" lvl="1" indent="-57150" algn="l" defTabSz="488950" rtl="0">
            <a:lnSpc>
              <a:spcPct val="90000"/>
            </a:lnSpc>
            <a:spcBef>
              <a:spcPct val="0"/>
            </a:spcBef>
            <a:spcAft>
              <a:spcPct val="15000"/>
            </a:spcAft>
            <a:buChar char="•"/>
          </a:pPr>
          <a:r>
            <a:rPr lang="is" sz="1100" kern="1200">
              <a:latin typeface="Arial"/>
              <a:cs typeface="Arial"/>
            </a:rPr>
            <a:t>Vefsíður sem alræmdar eru fyrir að dreifa röngum upplýsingum hafa oft skrýtin veflén sem reyna að líkja eftir raunverulegum slóðum.</a:t>
          </a:r>
          <a:endParaRPr lang="en-GB" sz="1100" kern="1200">
            <a:latin typeface="Arial"/>
            <a:cs typeface="Arial"/>
          </a:endParaRPr>
        </a:p>
      </dsp:txBody>
      <dsp:txXfrm>
        <a:off x="0" y="2857048"/>
        <a:ext cx="5637637" cy="606375"/>
      </dsp:txXfrm>
    </dsp:sp>
    <dsp:sp modelId="{D3F85AF6-3B0F-EA45-93B1-57EA291A040C}">
      <dsp:nvSpPr>
        <dsp:cNvPr id="0" name=""/>
        <dsp:cNvSpPr/>
      </dsp:nvSpPr>
      <dsp:spPr>
        <a:xfrm>
          <a:off x="281881" y="2694688"/>
          <a:ext cx="3946345" cy="324720"/>
        </a:xfrm>
        <a:prstGeom prst="roundRect">
          <a:avLst/>
        </a:prstGeom>
        <a:solidFill>
          <a:srgbClr val="C0000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49162" tIns="0" rIns="149162" bIns="0" numCol="1" spcCol="1270" anchor="ctr" anchorCtr="0">
          <a:noAutofit/>
        </a:bodyPr>
        <a:lstStyle/>
        <a:p>
          <a:pPr marL="0" lvl="0" indent="0" algn="ctr" defTabSz="488950" rtl="0">
            <a:lnSpc>
              <a:spcPct val="90000"/>
            </a:lnSpc>
            <a:spcBef>
              <a:spcPct val="0"/>
            </a:spcBef>
            <a:spcAft>
              <a:spcPct val="35000"/>
            </a:spcAft>
            <a:buNone/>
          </a:pPr>
          <a:r>
            <a:rPr lang="en-GB" sz="1100" b="1" kern="1200">
              <a:latin typeface="Arial"/>
            </a:rPr>
            <a:t>Skoðaðu slóðina </a:t>
          </a:r>
          <a:endParaRPr lang="en-GB" sz="1100" b="1" kern="1200"/>
        </a:p>
      </dsp:txBody>
      <dsp:txXfrm>
        <a:off x="297733" y="2710540"/>
        <a:ext cx="3914641" cy="29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26CD8-8D21-1244-A954-8C0D96083BB2}">
      <dsp:nvSpPr>
        <dsp:cNvPr id="0" name=""/>
        <dsp:cNvSpPr/>
      </dsp:nvSpPr>
      <dsp:spPr>
        <a:xfrm>
          <a:off x="0" y="181300"/>
          <a:ext cx="5714418" cy="661500"/>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3502" tIns="249936" rIns="443502" bIns="85344"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en-GB" sz="1200" kern="1200" err="1">
              <a:latin typeface="Arial"/>
            </a:rPr>
            <a:t>Vefsíður</a:t>
          </a:r>
          <a:r>
            <a:rPr lang="en-GB" sz="1200" kern="1200">
              <a:latin typeface="Arial"/>
            </a:rPr>
            <a:t> </a:t>
          </a:r>
          <a:r>
            <a:rPr lang="en-GB" sz="1200" kern="1200" err="1">
              <a:latin typeface="Arial"/>
            </a:rPr>
            <a:t>með</a:t>
          </a:r>
          <a:r>
            <a:rPr lang="en-GB" sz="1200" kern="1200">
              <a:latin typeface="Arial"/>
            </a:rPr>
            <a:t> </a:t>
          </a:r>
          <a:r>
            <a:rPr lang="en-GB" sz="1200" kern="1200" err="1">
              <a:latin typeface="Arial"/>
            </a:rPr>
            <a:t>stafsetningarvillum</a:t>
          </a:r>
          <a:r>
            <a:rPr lang="en-GB" sz="1200" kern="1200">
              <a:latin typeface="Arial"/>
            </a:rPr>
            <a:t>, </a:t>
          </a:r>
          <a:r>
            <a:rPr lang="en-GB" sz="1200" kern="1200" err="1">
              <a:latin typeface="Arial"/>
            </a:rPr>
            <a:t>óþarfa</a:t>
          </a:r>
          <a:r>
            <a:rPr lang="en-GB" sz="1200" kern="1200">
              <a:latin typeface="Arial"/>
            </a:rPr>
            <a:t> </a:t>
          </a:r>
          <a:r>
            <a:rPr lang="en-GB" sz="1200" kern="1200" err="1">
              <a:latin typeface="Arial"/>
            </a:rPr>
            <a:t>hástöfum</a:t>
          </a:r>
          <a:r>
            <a:rPr lang="en-GB" sz="1200" kern="1200">
              <a:latin typeface="Arial"/>
            </a:rPr>
            <a:t>, </a:t>
          </a:r>
          <a:r>
            <a:rPr lang="en-GB" sz="1200" kern="1200" err="1">
              <a:latin typeface="Arial"/>
            </a:rPr>
            <a:t>lélegri</a:t>
          </a:r>
          <a:r>
            <a:rPr lang="en-GB" sz="1200" kern="1200">
              <a:latin typeface="Arial"/>
            </a:rPr>
            <a:t> </a:t>
          </a:r>
          <a:r>
            <a:rPr lang="en-GB" sz="1200" kern="1200" err="1">
              <a:latin typeface="Arial"/>
            </a:rPr>
            <a:t>málfræði</a:t>
          </a:r>
          <a:r>
            <a:rPr lang="en-GB" sz="1200" kern="1200">
              <a:latin typeface="Arial"/>
            </a:rPr>
            <a:t> </a:t>
          </a:r>
          <a:r>
            <a:rPr lang="en-GB" sz="1200" kern="1200" err="1">
              <a:latin typeface="Arial"/>
            </a:rPr>
            <a:t>og</a:t>
          </a:r>
          <a:r>
            <a:rPr lang="en-GB" sz="1200" kern="1200">
              <a:latin typeface="Arial"/>
            </a:rPr>
            <a:t> </a:t>
          </a:r>
          <a:r>
            <a:rPr lang="en-GB" sz="1200" kern="1200" err="1">
              <a:latin typeface="Arial"/>
            </a:rPr>
            <a:t>óhóflegri</a:t>
          </a:r>
          <a:r>
            <a:rPr lang="en-GB" sz="1200" kern="1200">
              <a:latin typeface="Arial"/>
            </a:rPr>
            <a:t> </a:t>
          </a:r>
          <a:r>
            <a:rPr lang="en-GB" sz="1200" kern="1200" err="1">
              <a:latin typeface="Arial"/>
            </a:rPr>
            <a:t>notkun</a:t>
          </a:r>
          <a:r>
            <a:rPr lang="en-GB" sz="1200" kern="1200">
              <a:latin typeface="Arial"/>
            </a:rPr>
            <a:t> á </a:t>
          </a:r>
          <a:r>
            <a:rPr lang="en-GB" sz="1200" kern="1200" err="1">
              <a:latin typeface="Arial"/>
            </a:rPr>
            <a:t>greinarmerkjum</a:t>
          </a:r>
          <a:r>
            <a:rPr lang="en-GB" sz="1200" kern="1200">
              <a:latin typeface="Arial"/>
            </a:rPr>
            <a:t> </a:t>
          </a:r>
          <a:r>
            <a:rPr lang="en-GB" sz="1200" kern="1200" err="1">
              <a:latin typeface="Arial"/>
            </a:rPr>
            <a:t>eru</a:t>
          </a:r>
          <a:r>
            <a:rPr lang="en-GB" sz="1200" b="0" kern="1200">
              <a:latin typeface="Arial"/>
            </a:rPr>
            <a:t> </a:t>
          </a:r>
          <a:r>
            <a:rPr lang="en-GB" sz="1200" b="0" kern="1200" err="1">
              <a:latin typeface="Arial"/>
            </a:rPr>
            <a:t>oftast</a:t>
          </a:r>
          <a:r>
            <a:rPr lang="en-GB" sz="1200" b="0" kern="1200">
              <a:latin typeface="Arial"/>
            </a:rPr>
            <a:t> </a:t>
          </a:r>
          <a:r>
            <a:rPr lang="en-GB" sz="1200" b="0" kern="1200" err="1">
              <a:latin typeface="Arial"/>
            </a:rPr>
            <a:t>óáreiðanlegar</a:t>
          </a:r>
          <a:r>
            <a:rPr lang="en-GB" sz="1200" b="0" kern="1200">
              <a:latin typeface="Arial"/>
            </a:rPr>
            <a:t>.</a:t>
          </a:r>
        </a:p>
      </dsp:txBody>
      <dsp:txXfrm>
        <a:off x="0" y="181300"/>
        <a:ext cx="5714418" cy="661500"/>
      </dsp:txXfrm>
    </dsp:sp>
    <dsp:sp modelId="{678CE7FB-DE64-E64D-B45C-E54D27FAF7FE}">
      <dsp:nvSpPr>
        <dsp:cNvPr id="0" name=""/>
        <dsp:cNvSpPr/>
      </dsp:nvSpPr>
      <dsp:spPr>
        <a:xfrm>
          <a:off x="285720" y="49282"/>
          <a:ext cx="4000092" cy="354240"/>
        </a:xfrm>
        <a:prstGeom prst="roundRect">
          <a:avLst/>
        </a:prstGeom>
        <a:solidFill>
          <a:srgbClr val="C0000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1194" tIns="0" rIns="151194" bIns="0" numCol="1" spcCol="1270" anchor="ctr" anchorCtr="0">
          <a:noAutofit/>
        </a:bodyPr>
        <a:lstStyle/>
        <a:p>
          <a:pPr marL="0" lvl="0" indent="0" algn="ctr" defTabSz="533400" rtl="0">
            <a:lnSpc>
              <a:spcPct val="90000"/>
            </a:lnSpc>
            <a:spcBef>
              <a:spcPct val="0"/>
            </a:spcBef>
            <a:spcAft>
              <a:spcPct val="35000"/>
            </a:spcAft>
            <a:buNone/>
          </a:pPr>
          <a:r>
            <a:rPr lang="en-GB" sz="1200" b="1" kern="1200" err="1">
              <a:latin typeface="Arial"/>
            </a:rPr>
            <a:t>Skoðaðu</a:t>
          </a:r>
          <a:r>
            <a:rPr lang="en-GB" sz="1200" b="1" kern="1200">
              <a:latin typeface="Arial"/>
            </a:rPr>
            <a:t> </a:t>
          </a:r>
          <a:r>
            <a:rPr lang="en-GB" sz="1200" b="1" kern="1200" err="1">
              <a:latin typeface="Arial"/>
            </a:rPr>
            <a:t>stafsetningu</a:t>
          </a:r>
          <a:r>
            <a:rPr lang="en-GB" sz="1200" b="1" kern="1200">
              <a:latin typeface="Arial"/>
            </a:rPr>
            <a:t> </a:t>
          </a:r>
          <a:r>
            <a:rPr lang="en-GB" sz="1200" b="1" kern="1200" err="1">
              <a:latin typeface="Arial"/>
            </a:rPr>
            <a:t>og</a:t>
          </a:r>
          <a:r>
            <a:rPr lang="en-GB" sz="1200" b="1" kern="1200">
              <a:latin typeface="Arial"/>
            </a:rPr>
            <a:t> </a:t>
          </a:r>
          <a:r>
            <a:rPr lang="en-GB" sz="1200" b="1" kern="1200" err="1">
              <a:latin typeface="Arial"/>
            </a:rPr>
            <a:t>greinarmerkjasetningu</a:t>
          </a:r>
          <a:r>
            <a:rPr lang="en-GB" sz="1200" b="0" kern="1200">
              <a:latin typeface="Arial"/>
            </a:rPr>
            <a:t> </a:t>
          </a:r>
          <a:r>
            <a:rPr lang="en-GB" sz="1200" b="1" kern="1200">
              <a:latin typeface="Arial"/>
            </a:rPr>
            <a:t> </a:t>
          </a:r>
          <a:endParaRPr lang="en-GB" sz="1200" kern="1200"/>
        </a:p>
      </dsp:txBody>
      <dsp:txXfrm>
        <a:off x="303013" y="66575"/>
        <a:ext cx="3965506" cy="319654"/>
      </dsp:txXfrm>
    </dsp:sp>
    <dsp:sp modelId="{355890B5-FB36-400B-B3D2-D3FE8FF0C51A}">
      <dsp:nvSpPr>
        <dsp:cNvPr id="0" name=""/>
        <dsp:cNvSpPr/>
      </dsp:nvSpPr>
      <dsp:spPr>
        <a:xfrm>
          <a:off x="0" y="1129822"/>
          <a:ext cx="5714418" cy="812700"/>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3502" tIns="249936" rIns="443502" bIns="85344"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is" sz="1200" i="0" kern="1200">
              <a:latin typeface="Arial"/>
              <a:cs typeface="Arial"/>
            </a:rPr>
            <a:t>Leitaðu að öðrum greinum og heimildum um sama efni. Ef það eru takmarkaðar eða engar niðurstöður, eða þú finnur misvísandi upplýsingar, ættir þú að  rannsaka málið betur og athuga staðreyndir.</a:t>
          </a:r>
          <a:r>
            <a:rPr lang="en-GB" sz="1200" b="0" i="0" kern="1200">
              <a:latin typeface="Arial"/>
              <a:cs typeface="Arial"/>
            </a:rPr>
            <a:t> </a:t>
          </a:r>
        </a:p>
      </dsp:txBody>
      <dsp:txXfrm>
        <a:off x="0" y="1129822"/>
        <a:ext cx="5714418" cy="812700"/>
      </dsp:txXfrm>
    </dsp:sp>
    <dsp:sp modelId="{E0FDED87-C89C-44AE-ABFB-C8CC2902105B}">
      <dsp:nvSpPr>
        <dsp:cNvPr id="0" name=""/>
        <dsp:cNvSpPr/>
      </dsp:nvSpPr>
      <dsp:spPr>
        <a:xfrm>
          <a:off x="285720" y="952703"/>
          <a:ext cx="4000092" cy="35424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94" tIns="0" rIns="151194" bIns="0" numCol="1" spcCol="1270" anchor="ctr" anchorCtr="0">
          <a:noAutofit/>
        </a:bodyPr>
        <a:lstStyle/>
        <a:p>
          <a:pPr marL="0" lvl="0" indent="0" algn="ctr" defTabSz="533400" rtl="0">
            <a:lnSpc>
              <a:spcPct val="90000"/>
            </a:lnSpc>
            <a:spcBef>
              <a:spcPct val="0"/>
            </a:spcBef>
            <a:spcAft>
              <a:spcPct val="35000"/>
            </a:spcAft>
            <a:buNone/>
          </a:pPr>
          <a:r>
            <a:rPr lang="en-GB" sz="1200" b="1" kern="1200">
              <a:latin typeface="Arial"/>
            </a:rPr>
            <a:t>Leitaðu annarra sjónarmiða </a:t>
          </a:r>
          <a:endParaRPr lang="en-US" sz="1200" b="1" kern="1200"/>
        </a:p>
      </dsp:txBody>
      <dsp:txXfrm>
        <a:off x="303013" y="969996"/>
        <a:ext cx="3965506" cy="319654"/>
      </dsp:txXfrm>
    </dsp:sp>
    <dsp:sp modelId="{5A6B1942-73F1-45B2-AE6D-397A6FC648C3}">
      <dsp:nvSpPr>
        <dsp:cNvPr id="0" name=""/>
        <dsp:cNvSpPr/>
      </dsp:nvSpPr>
      <dsp:spPr>
        <a:xfrm>
          <a:off x="0" y="2184443"/>
          <a:ext cx="5714418" cy="1323000"/>
        </a:xfrm>
        <a:prstGeom prst="rect">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3502" tIns="249936" rIns="443502" bIns="85344"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en-GB" sz="1200" kern="1200"/>
            <a:t>Skaðlegar rangar upplýsingar dreifast hratt þegar margir deila þeim. Efni sem er viðkvæmt og spilar á tilfinningar er oft notað í von um að hafa þau áhrif að því sé deilt án umhugsunar. Skoðaðu skrefin hér að ofan og vertu á varðbergi gagnvart efni þar sem leitast er við að vekja ósætti og ögra. </a:t>
          </a:r>
        </a:p>
        <a:p>
          <a:pPr marL="114300" lvl="1" indent="-114300" algn="l" defTabSz="533400" rtl="0">
            <a:lnSpc>
              <a:spcPct val="90000"/>
            </a:lnSpc>
            <a:spcBef>
              <a:spcPct val="0"/>
            </a:spcBef>
            <a:spcAft>
              <a:spcPct val="15000"/>
            </a:spcAft>
            <a:buChar char="•"/>
          </a:pPr>
          <a:endParaRPr lang="en-IS" sz="1200" kern="1200"/>
        </a:p>
      </dsp:txBody>
      <dsp:txXfrm>
        <a:off x="0" y="2184443"/>
        <a:ext cx="5714418" cy="1323000"/>
      </dsp:txXfrm>
    </dsp:sp>
    <dsp:sp modelId="{5C9F09DD-DA51-499B-BD09-3FB186B2546B}">
      <dsp:nvSpPr>
        <dsp:cNvPr id="0" name=""/>
        <dsp:cNvSpPr/>
      </dsp:nvSpPr>
      <dsp:spPr>
        <a:xfrm>
          <a:off x="285720" y="2007323"/>
          <a:ext cx="4000092" cy="35424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94" tIns="0" rIns="151194" bIns="0" numCol="1" spcCol="1270" anchor="ctr" anchorCtr="0">
          <a:noAutofit/>
        </a:bodyPr>
        <a:lstStyle/>
        <a:p>
          <a:pPr marL="0" lvl="0" indent="0" algn="ctr" defTabSz="533400" rtl="0">
            <a:lnSpc>
              <a:spcPct val="90000"/>
            </a:lnSpc>
            <a:spcBef>
              <a:spcPct val="0"/>
            </a:spcBef>
            <a:spcAft>
              <a:spcPct val="35000"/>
            </a:spcAft>
            <a:buNone/>
          </a:pPr>
          <a:r>
            <a:rPr lang="en-GB" sz="1200" b="1" kern="1200" err="1">
              <a:latin typeface="Arial"/>
            </a:rPr>
            <a:t>Hugsaðu</a:t>
          </a:r>
          <a:r>
            <a:rPr lang="en-GB" sz="1200" b="1" kern="1200">
              <a:latin typeface="Arial"/>
            </a:rPr>
            <a:t> </a:t>
          </a:r>
          <a:r>
            <a:rPr lang="en-GB" sz="1200" b="1" kern="1200" err="1">
              <a:latin typeface="Arial"/>
            </a:rPr>
            <a:t>þig</a:t>
          </a:r>
          <a:r>
            <a:rPr lang="en-GB" sz="1200" b="1" kern="1200">
              <a:latin typeface="Arial"/>
            </a:rPr>
            <a:t> um </a:t>
          </a:r>
          <a:r>
            <a:rPr lang="en-GB" sz="1200" b="1" kern="1200" err="1">
              <a:latin typeface="Arial"/>
            </a:rPr>
            <a:t>áður</a:t>
          </a:r>
          <a:r>
            <a:rPr lang="en-GB" sz="1200" b="1" kern="1200">
              <a:latin typeface="Arial"/>
            </a:rPr>
            <a:t> </a:t>
          </a:r>
          <a:r>
            <a:rPr lang="en-GB" sz="1200" b="1" kern="1200" err="1">
              <a:latin typeface="Arial"/>
            </a:rPr>
            <a:t>en</a:t>
          </a:r>
          <a:r>
            <a:rPr lang="en-GB" sz="1200" b="1" kern="1200">
              <a:latin typeface="Arial"/>
            </a:rPr>
            <a:t> </a:t>
          </a:r>
          <a:r>
            <a:rPr lang="en-GB" sz="1200" b="1" kern="1200" err="1">
              <a:latin typeface="Arial"/>
            </a:rPr>
            <a:t>þú</a:t>
          </a:r>
          <a:r>
            <a:rPr lang="en-GB" sz="1200" b="1" kern="1200">
              <a:latin typeface="Arial"/>
            </a:rPr>
            <a:t> </a:t>
          </a:r>
          <a:r>
            <a:rPr lang="en-GB" sz="1200" b="1" kern="1200" err="1">
              <a:latin typeface="Arial"/>
            </a:rPr>
            <a:t>deilir</a:t>
          </a:r>
          <a:r>
            <a:rPr lang="en-GB" sz="1200" b="1" kern="1200">
              <a:latin typeface="Arial"/>
            </a:rPr>
            <a:t> efninu</a:t>
          </a:r>
          <a:r>
            <a:rPr lang="en-GB" sz="1200" kern="1200">
              <a:latin typeface="Arial"/>
            </a:rPr>
            <a:t> </a:t>
          </a:r>
          <a:endParaRPr lang="en-US" sz="1200" kern="1200"/>
        </a:p>
      </dsp:txBody>
      <dsp:txXfrm>
        <a:off x="303013" y="2024616"/>
        <a:ext cx="3965506"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D4314-80B4-4400-ADD0-CDEADA68BC05}" type="datetimeFigureOut">
              <a:rPr lang="en-GB" smtClean="0"/>
              <a:t>11/03/2022</a:t>
            </a:fld>
            <a:endParaRPr lang="en-GB"/>
          </a:p>
        </p:txBody>
      </p:sp>
      <p:sp>
        <p:nvSpPr>
          <p:cNvPr id="4" name="Marcador de pie de página 3"/>
          <p:cNvSpPr>
            <a:spLocks noGrp="1"/>
          </p:cNvSpPr>
          <p:nvPr>
            <p:ph type="ftr" sz="quarter" idx="2"/>
          </p:nvPr>
        </p:nvSpPr>
        <p:spPr>
          <a:xfrm>
            <a:off x="-1" y="8685213"/>
            <a:ext cx="6856413"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27714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cc.ie/en/media/support/cirtl/CriticalThinking.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5327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12523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407392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359155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100" b="0" i="0" u="none" strike="noStrike" cap="none">
              <a:solidFill>
                <a:srgbClr val="000000"/>
              </a:solidFill>
              <a:effectLst/>
              <a:latin typeface="Arial"/>
              <a:ea typeface="Arial"/>
              <a:cs typeface="Arial"/>
            </a:endParaRPr>
          </a:p>
          <a:p>
            <a:endParaRPr lang="en-GB"/>
          </a:p>
        </p:txBody>
      </p:sp>
    </p:spTree>
    <p:extLst>
      <p:ext uri="{BB962C8B-B14F-4D97-AF65-F5344CB8AC3E}">
        <p14:creationId xmlns:p14="http://schemas.microsoft.com/office/powerpoint/2010/main" val="379075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03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9011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59994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cs typeface="Calibri"/>
            </a:endParaRPr>
          </a:p>
        </p:txBody>
      </p:sp>
    </p:spTree>
    <p:extLst>
      <p:ext uri="{BB962C8B-B14F-4D97-AF65-F5344CB8AC3E}">
        <p14:creationId xmlns:p14="http://schemas.microsoft.com/office/powerpoint/2010/main" val="266462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S"/>
          </a:p>
        </p:txBody>
      </p:sp>
    </p:spTree>
    <p:extLst>
      <p:ext uri="{BB962C8B-B14F-4D97-AF65-F5344CB8AC3E}">
        <p14:creationId xmlns:p14="http://schemas.microsoft.com/office/powerpoint/2010/main" val="125333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a:p>
            <a:pPr marL="0" lvl="0" indent="0" algn="l" rtl="0">
              <a:spcBef>
                <a:spcPts val="0"/>
              </a:spcBef>
              <a:spcAft>
                <a:spcPts val="0"/>
              </a:spcAft>
              <a:buNone/>
            </a:pPr>
            <a:endParaRPr lang="en-GB"/>
          </a:p>
          <a:p>
            <a:pPr fontAlgn="ctr"/>
            <a:endParaRPr lang="en-GB">
              <a:solidFill>
                <a:srgbClr val="000000"/>
              </a:solidFill>
              <a:effectLs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9602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7271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228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u="sng"/>
          </a:p>
          <a:p>
            <a:r>
              <a:rPr lang="en-GB"/>
              <a:t>https://</a:t>
            </a:r>
            <a:r>
              <a:rPr lang="en-GB" err="1"/>
              <a:t>www.skillsyouneed.com</a:t>
            </a:r>
            <a:endParaRPr lang="en-GB"/>
          </a:p>
          <a:p>
            <a:endParaRPr lang="en-GB"/>
          </a:p>
        </p:txBody>
      </p:sp>
    </p:spTree>
    <p:extLst>
      <p:ext uri="{BB962C8B-B14F-4D97-AF65-F5344CB8AC3E}">
        <p14:creationId xmlns:p14="http://schemas.microsoft.com/office/powerpoint/2010/main" val="326887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a:p>
          <a:p>
            <a:endParaRPr lang="en-GB"/>
          </a:p>
        </p:txBody>
      </p:sp>
    </p:spTree>
    <p:extLst>
      <p:ext uri="{BB962C8B-B14F-4D97-AF65-F5344CB8AC3E}">
        <p14:creationId xmlns:p14="http://schemas.microsoft.com/office/powerpoint/2010/main" val="420785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630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1" u="sng"/>
          </a:p>
          <a:p>
            <a:endParaRPr lang="en-US">
              <a:cs typeface="Calibri"/>
              <a:hlinkClick r:id="rId3"/>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5941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184459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2160368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2012278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12" name="Imagen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904925"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0" name="Google Shape;50;p6"/>
          <p:cNvSpPr txBox="1">
            <a:spLocks noGrp="1"/>
          </p:cNvSpPr>
          <p:nvPr>
            <p:ph type="body" idx="2"/>
          </p:nvPr>
        </p:nvSpPr>
        <p:spPr>
          <a:xfrm>
            <a:off x="4679180"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spTree>
      <p:nvGrpSpPr>
        <p:cNvPr id="1" name="Shape 52"/>
        <p:cNvGrpSpPr/>
        <p:nvPr/>
      </p:nvGrpSpPr>
      <p:grpSpPr>
        <a:xfrm>
          <a:off x="0" y="0"/>
          <a:ext cx="0" cy="0"/>
          <a:chOff x="0" y="0"/>
          <a:chExt cx="0" cy="0"/>
        </a:xfrm>
      </p:grpSpPr>
      <p:grpSp>
        <p:nvGrpSpPr>
          <p:cNvPr id="53" name="Google Shape;53;p7"/>
          <p:cNvGrpSpPr/>
          <p:nvPr/>
        </p:nvGrpSpPr>
        <p:grpSpPr>
          <a:xfrm>
            <a:off x="-24125" y="-35202"/>
            <a:ext cx="9168125" cy="5163100"/>
            <a:chOff x="-6025" y="0"/>
            <a:chExt cx="9168125" cy="5163100"/>
          </a:xfrm>
        </p:grpSpPr>
        <p:sp>
          <p:nvSpPr>
            <p:cNvPr id="54" name="Google Shape;54;p7"/>
            <p:cNvSpPr/>
            <p:nvPr/>
          </p:nvSpPr>
          <p:spPr>
            <a:xfrm>
              <a:off x="-6025"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2" name="Título 1"/>
          <p:cNvSpPr>
            <a:spLocks noGrp="1"/>
          </p:cNvSpPr>
          <p:nvPr>
            <p:ph type="title"/>
          </p:nvPr>
        </p:nvSpPr>
        <p:spPr/>
        <p:txBody>
          <a:bodyPr/>
          <a:lstStyle/>
          <a:p>
            <a:r>
              <a:rPr lang="es-ES"/>
              <a:t>Haga clic para modificar el estilo de título del patrón</a:t>
            </a:r>
            <a:endParaRPr lang="en-GB"/>
          </a:p>
        </p:txBody>
      </p:sp>
      <p:pic>
        <p:nvPicPr>
          <p:cNvPr id="17" name="Imagen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gradFill>
          <a:gsLst>
            <a:gs pos="64000">
              <a:srgbClr val="FFD966">
                <a:lumMod val="98000"/>
                <a:alpha val="30000"/>
              </a:srgbClr>
            </a:gs>
            <a:gs pos="100000">
              <a:srgbClr val="FF9900"/>
            </a:gs>
          </a:gsLst>
          <a:path path="circle">
            <a:fillToRect l="50000" t="50000" r="50000" b="50000"/>
          </a:path>
        </a:gradFill>
        <a:effectLst/>
      </p:bgPr>
    </p:bg>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Tree>
    <p:extLst>
      <p:ext uri="{BB962C8B-B14F-4D97-AF65-F5344CB8AC3E}">
        <p14:creationId xmlns:p14="http://schemas.microsoft.com/office/powerpoint/2010/main" val="138826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9" name="Google Shape;146;p17"/>
          <p:cNvSpPr/>
          <p:nvPr userDrawn="1"/>
        </p:nvSpPr>
        <p:spPr>
          <a:xfrm>
            <a:off x="5130800" y="-17350"/>
            <a:ext cx="4033775" cy="3653179"/>
          </a:xfrm>
          <a:custGeom>
            <a:avLst/>
            <a:gdLst/>
            <a:ahLst/>
            <a:cxnLst/>
            <a:rect l="l" t="t" r="r" b="b"/>
            <a:pathLst>
              <a:path w="171613" h="151586" extrusionOk="0">
                <a:moveTo>
                  <a:pt x="0" y="694"/>
                </a:moveTo>
                <a:lnTo>
                  <a:pt x="171613" y="0"/>
                </a:lnTo>
                <a:lnTo>
                  <a:pt x="170790" y="151586"/>
                </a:lnTo>
                <a:lnTo>
                  <a:pt x="46492" y="123154"/>
                </a:lnTo>
                <a:close/>
              </a:path>
            </a:pathLst>
          </a:custGeom>
          <a:solidFill>
            <a:srgbClr val="FFC000">
              <a:alpha val="81000"/>
            </a:srgbClr>
          </a:solidFill>
          <a:ln>
            <a:noFill/>
          </a:ln>
        </p:spPr>
      </p:sp>
    </p:spTree>
    <p:extLst>
      <p:ext uri="{BB962C8B-B14F-4D97-AF65-F5344CB8AC3E}">
        <p14:creationId xmlns:p14="http://schemas.microsoft.com/office/powerpoint/2010/main" val="335931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412384121"/>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B19D37-F911-40C0-A4FF-280624BA5F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E760AF-B140-4486-956F-95435CF0B7B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11BC7A-6451-44D3-A6D0-8374FADFA4FC}"/>
              </a:ext>
            </a:extLst>
          </p:cNvPr>
          <p:cNvSpPr>
            <a:spLocks noGrp="1"/>
          </p:cNvSpPr>
          <p:nvPr>
            <p:ph type="dt" sz="half" idx="10"/>
          </p:nvPr>
        </p:nvSpPr>
        <p:spPr/>
        <p:txBody>
          <a:bodyPr/>
          <a:lstStyle/>
          <a:p>
            <a:fld id="{C29185FC-92B0-4804-82F4-206CA8FD2E6C}" type="datetimeFigureOut">
              <a:rPr lang="es-ES" smtClean="0"/>
              <a:t>11/03/2022</a:t>
            </a:fld>
            <a:endParaRPr lang="es-ES"/>
          </a:p>
        </p:txBody>
      </p:sp>
      <p:sp>
        <p:nvSpPr>
          <p:cNvPr id="5" name="Marcador de pie de página 4">
            <a:extLst>
              <a:ext uri="{FF2B5EF4-FFF2-40B4-BE49-F238E27FC236}">
                <a16:creationId xmlns:a16="http://schemas.microsoft.com/office/drawing/2014/main" id="{8F03B696-8759-4356-AB8D-1E27336113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855BA8-ABE0-49E0-87D5-DB26C992E8A7}"/>
              </a:ext>
            </a:extLst>
          </p:cNvPr>
          <p:cNvSpPr>
            <a:spLocks noGrp="1"/>
          </p:cNvSpPr>
          <p:nvPr>
            <p:ph type="sldNum" sz="quarter" idx="12"/>
          </p:nvPr>
        </p:nvSpPr>
        <p:spPr/>
        <p:txBody>
          <a:bodyPr/>
          <a:lstStyle/>
          <a:p>
            <a:fld id="{F4F9253C-F679-47AB-B6F2-B6013D46898C}" type="slidenum">
              <a:rPr lang="es-ES" smtClean="0"/>
              <a:t>‹#›</a:t>
            </a:fld>
            <a:endParaRPr lang="es-ES"/>
          </a:p>
        </p:txBody>
      </p:sp>
    </p:spTree>
    <p:extLst>
      <p:ext uri="{BB962C8B-B14F-4D97-AF65-F5344CB8AC3E}">
        <p14:creationId xmlns:p14="http://schemas.microsoft.com/office/powerpoint/2010/main" val="8964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034912"/>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pic>
        <p:nvPicPr>
          <p:cNvPr id="9" name="Imagen 8">
            <a:extLst>
              <a:ext uri="{FF2B5EF4-FFF2-40B4-BE49-F238E27FC236}">
                <a16:creationId xmlns:a16="http://schemas.microsoft.com/office/drawing/2014/main" id="{5D7DF115-3B87-4474-A963-4BFD1924274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474" y="4633320"/>
            <a:ext cx="1626351" cy="350724"/>
          </a:xfrm>
          <a:prstGeom prst="rect">
            <a:avLst/>
          </a:prstGeom>
        </p:spPr>
      </p:pic>
      <p:sp>
        <p:nvSpPr>
          <p:cNvPr id="10" name="CuadroTexto 9">
            <a:extLst>
              <a:ext uri="{FF2B5EF4-FFF2-40B4-BE49-F238E27FC236}">
                <a16:creationId xmlns:a16="http://schemas.microsoft.com/office/drawing/2014/main" id="{7730F6A1-E44E-494B-B822-335C3007ACD1}"/>
              </a:ext>
            </a:extLst>
          </p:cNvPr>
          <p:cNvSpPr txBox="1"/>
          <p:nvPr userDrawn="1"/>
        </p:nvSpPr>
        <p:spPr>
          <a:xfrm>
            <a:off x="1626351" y="4633320"/>
            <a:ext cx="5298790" cy="461665"/>
          </a:xfrm>
          <a:prstGeom prst="rect">
            <a:avLst/>
          </a:prstGeom>
          <a:noFill/>
        </p:spPr>
        <p:txBody>
          <a:bodyPr wrap="square">
            <a:spAutoFit/>
          </a:bodyPr>
          <a:lstStyle/>
          <a:p>
            <a:r>
              <a:rPr lang="en-US" sz="8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s-ES" sz="800"/>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8" r:id="rId6"/>
    <p:sldLayoutId id="2147483661" r:id="rId7"/>
    <p:sldLayoutId id="2147483660" r:id="rId8"/>
    <p:sldLayoutId id="2147483665"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www.webwise.ie/teachers/what-is-fake-new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dhs.gov/sites/default/files/publications/digital_media_literacy_draft_v5.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dhs.gov/sites/default/files/publications/digital_media_literacy_draft_v5.pdf"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www.dhs.gov/sites/default/files/publications/digital_media_literacy_draft_v5.pdf"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p17"/>
          <p:cNvSpPr txBox="1">
            <a:spLocks/>
          </p:cNvSpPr>
          <p:nvPr/>
        </p:nvSpPr>
        <p:spPr>
          <a:xfrm>
            <a:off x="907" y="3049279"/>
            <a:ext cx="8255550" cy="1757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s-ES" sz="3200" err="1">
                <a:solidFill>
                  <a:schemeClr val="tx1"/>
                </a:solidFill>
              </a:rPr>
              <a:t>Gagnrýnin</a:t>
            </a:r>
            <a:r>
              <a:rPr lang="es-ES" sz="3200">
                <a:solidFill>
                  <a:schemeClr val="tx1"/>
                </a:solidFill>
              </a:rPr>
              <a:t> </a:t>
            </a:r>
            <a:r>
              <a:rPr lang="es-ES" sz="3200" err="1">
                <a:solidFill>
                  <a:schemeClr val="tx1"/>
                </a:solidFill>
              </a:rPr>
              <a:t>hugsun</a:t>
            </a:r>
            <a:r>
              <a:rPr lang="es-ES" sz="3200">
                <a:solidFill>
                  <a:schemeClr val="tx1"/>
                </a:solidFill>
              </a:rPr>
              <a:t> í </a:t>
            </a:r>
            <a:r>
              <a:rPr lang="es-ES" sz="3200" err="1">
                <a:solidFill>
                  <a:schemeClr val="tx1"/>
                </a:solidFill>
              </a:rPr>
              <a:t>stafrænu</a:t>
            </a:r>
            <a:r>
              <a:rPr lang="es-ES" sz="3200">
                <a:solidFill>
                  <a:schemeClr val="tx1"/>
                </a:solidFill>
              </a:rPr>
              <a:t> </a:t>
            </a:r>
            <a:r>
              <a:rPr lang="es-ES" sz="3200" err="1">
                <a:solidFill>
                  <a:schemeClr val="tx1"/>
                </a:solidFill>
              </a:rPr>
              <a:t>umhverfi</a:t>
            </a:r>
            <a:endParaRPr lang="es-ES" sz="3200">
              <a:solidFill>
                <a:schemeClr val="tx1"/>
              </a:solidFill>
            </a:endParaRPr>
          </a:p>
          <a:p>
            <a:pPr algn="ctr"/>
            <a:r>
              <a:rPr lang="es-ES" b="0">
                <a:solidFill>
                  <a:schemeClr val="tx1"/>
                </a:solidFill>
              </a:rPr>
              <a:t>HAC</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3" y="1386062"/>
            <a:ext cx="2685293" cy="1336551"/>
          </a:xfrm>
          <a:prstGeom prst="rect">
            <a:avLst/>
          </a:prstGeom>
        </p:spPr>
      </p:pic>
    </p:spTree>
    <p:extLst>
      <p:ext uri="{BB962C8B-B14F-4D97-AF65-F5344CB8AC3E}">
        <p14:creationId xmlns:p14="http://schemas.microsoft.com/office/powerpoint/2010/main" val="294005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169048" y="983751"/>
            <a:ext cx="3231514" cy="657606"/>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endParaRPr lang="es-ES" sz="1800" b="1">
              <a:solidFill>
                <a:srgbClr val="00AE9D"/>
              </a:solidFill>
            </a:endParaRP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85180" y="-16888"/>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err="1">
                <a:solidFill>
                  <a:schemeClr val="bg1"/>
                </a:solidFill>
              </a:rPr>
              <a:t>á</a:t>
            </a:r>
            <a:r>
              <a:rPr lang="en-GB">
                <a:solidFill>
                  <a:schemeClr val="bg1"/>
                </a:solidFill>
              </a:rPr>
              <a:t>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4572000" y="2571750"/>
            <a:ext cx="4034971" cy="1384995"/>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IS" err="1">
                <a:latin typeface="Karla"/>
              </a:rPr>
              <a:t>Hvernig</a:t>
            </a:r>
            <a:r>
              <a:rPr lang="en-IS">
                <a:latin typeface="Karla"/>
              </a:rPr>
              <a:t> </a:t>
            </a:r>
            <a:r>
              <a:rPr lang="en-IS" err="1">
                <a:latin typeface="Karla"/>
              </a:rPr>
              <a:t>getum</a:t>
            </a:r>
            <a:r>
              <a:rPr lang="en-IS">
                <a:latin typeface="Karla"/>
              </a:rPr>
              <a:t> </a:t>
            </a:r>
            <a:r>
              <a:rPr lang="en-IS" err="1">
                <a:latin typeface="Karla"/>
              </a:rPr>
              <a:t>við</a:t>
            </a:r>
            <a:r>
              <a:rPr lang="en-IS">
                <a:latin typeface="Karla"/>
              </a:rPr>
              <a:t> </a:t>
            </a:r>
            <a:r>
              <a:rPr lang="en-IS" err="1">
                <a:latin typeface="Karla"/>
              </a:rPr>
              <a:t>skilgreint</a:t>
            </a:r>
            <a:r>
              <a:rPr lang="en-IS">
                <a:latin typeface="Karla"/>
              </a:rPr>
              <a:t> </a:t>
            </a:r>
            <a:r>
              <a:rPr lang="en-IS" err="1">
                <a:latin typeface="Karla"/>
              </a:rPr>
              <a:t>vandamálið</a:t>
            </a:r>
            <a:r>
              <a:rPr lang="en-IS">
                <a:latin typeface="Karla"/>
              </a:rPr>
              <a:t>?</a:t>
            </a:r>
          </a:p>
          <a:p>
            <a:pPr marL="285750" indent="-285750" fontAlgn="base">
              <a:buFont typeface="Arial" panose="020B0604020202020204" pitchFamily="34" charset="0"/>
              <a:buChar char="•"/>
            </a:pPr>
            <a:r>
              <a:rPr lang="en-GB" err="1">
                <a:latin typeface="Karla"/>
              </a:rPr>
              <a:t>Hvað</a:t>
            </a:r>
            <a:r>
              <a:rPr lang="en-GB">
                <a:latin typeface="Karla"/>
              </a:rPr>
              <a:t> er um </a:t>
            </a:r>
            <a:r>
              <a:rPr lang="en-GB" err="1">
                <a:latin typeface="Karla"/>
              </a:rPr>
              <a:t>að</a:t>
            </a:r>
            <a:r>
              <a:rPr lang="en-GB">
                <a:latin typeface="Karla"/>
              </a:rPr>
              <a:t> vera?</a:t>
            </a:r>
            <a:endParaRPr lang="en-IS">
              <a:latin typeface="Karla"/>
            </a:endParaRPr>
          </a:p>
          <a:p>
            <a:pPr marL="285750" indent="-285750">
              <a:buFont typeface="Arial" panose="020B0604020202020204" pitchFamily="34" charset="0"/>
              <a:buChar char="•"/>
            </a:pPr>
            <a:r>
              <a:rPr lang="en-IS" err="1">
                <a:latin typeface="Karla"/>
              </a:rPr>
              <a:t>Hver</a:t>
            </a:r>
            <a:r>
              <a:rPr lang="en-IS">
                <a:latin typeface="Karla"/>
              </a:rPr>
              <a:t> </a:t>
            </a:r>
            <a:r>
              <a:rPr lang="en-IS" err="1">
                <a:latin typeface="Karla"/>
              </a:rPr>
              <a:t>eru</a:t>
            </a:r>
            <a:r>
              <a:rPr lang="en-IS">
                <a:latin typeface="Karla"/>
              </a:rPr>
              <a:t> </a:t>
            </a:r>
            <a:r>
              <a:rPr lang="en-IS" err="1">
                <a:latin typeface="Karla"/>
              </a:rPr>
              <a:t>lykilorðin</a:t>
            </a:r>
            <a:r>
              <a:rPr lang="en-IS">
                <a:latin typeface="Karla"/>
              </a:rPr>
              <a:t>?</a:t>
            </a:r>
          </a:p>
          <a:p>
            <a:pPr marL="285750" indent="-285750" fontAlgn="base">
              <a:buFont typeface="Arial" panose="020B0604020202020204" pitchFamily="34" charset="0"/>
              <a:buChar char="•"/>
            </a:pPr>
            <a:r>
              <a:rPr lang="en-IS" err="1">
                <a:latin typeface="Karla"/>
              </a:rPr>
              <a:t>Af</a:t>
            </a:r>
            <a:r>
              <a:rPr lang="en-IS">
                <a:latin typeface="Karla"/>
              </a:rPr>
              <a:t> </a:t>
            </a:r>
            <a:r>
              <a:rPr lang="en-IS" err="1">
                <a:latin typeface="Karla"/>
              </a:rPr>
              <a:t>hverju</a:t>
            </a:r>
            <a:r>
              <a:rPr lang="en-IS">
                <a:latin typeface="Karla"/>
              </a:rPr>
              <a:t> er </a:t>
            </a:r>
            <a:r>
              <a:rPr lang="en-IS" err="1">
                <a:latin typeface="Karla"/>
              </a:rPr>
              <a:t>þetta</a:t>
            </a:r>
            <a:r>
              <a:rPr lang="en-IS">
                <a:latin typeface="Karla"/>
              </a:rPr>
              <a:t> </a:t>
            </a:r>
            <a:r>
              <a:rPr lang="en-IS" err="1">
                <a:latin typeface="Karla"/>
              </a:rPr>
              <a:t>mikilvægt</a:t>
            </a:r>
            <a:r>
              <a:rPr lang="en-IS">
                <a:latin typeface="Karla"/>
              </a:rPr>
              <a:t>? Á </a:t>
            </a:r>
            <a:r>
              <a:rPr lang="en-IS" err="1">
                <a:latin typeface="Karla"/>
              </a:rPr>
              <a:t>hverja</a:t>
            </a:r>
            <a:r>
              <a:rPr lang="en-IS">
                <a:latin typeface="Karla"/>
              </a:rPr>
              <a:t> </a:t>
            </a:r>
            <a:r>
              <a:rPr lang="en-IS" err="1">
                <a:latin typeface="Karla"/>
              </a:rPr>
              <a:t>hefur</a:t>
            </a:r>
            <a:r>
              <a:rPr lang="en-IS">
                <a:latin typeface="Karla"/>
              </a:rPr>
              <a:t> </a:t>
            </a:r>
            <a:r>
              <a:rPr lang="en-IS" err="1">
                <a:latin typeface="Karla"/>
              </a:rPr>
              <a:t>þetta</a:t>
            </a:r>
            <a:r>
              <a:rPr lang="en-IS">
                <a:latin typeface="Karla"/>
              </a:rPr>
              <a:t> </a:t>
            </a:r>
            <a:r>
              <a:rPr lang="en-IS" err="1">
                <a:latin typeface="Karla"/>
              </a:rPr>
              <a:t>áhrif</a:t>
            </a:r>
            <a:r>
              <a:rPr lang="en-IS">
                <a:latin typeface="Karla"/>
              </a:rPr>
              <a:t>?</a:t>
            </a:r>
            <a:endParaRPr lang="en-IS">
              <a:latin typeface="Karla" pitchFamily="2" charset="77"/>
            </a:endParaRPr>
          </a:p>
          <a:p>
            <a:pPr marL="285750" indent="-285750">
              <a:buFont typeface="Arial" panose="020B0604020202020204" pitchFamily="34" charset="0"/>
              <a:buChar char="•"/>
            </a:pPr>
            <a:r>
              <a:rPr lang="en-IS">
                <a:latin typeface="Karla"/>
              </a:rPr>
              <a:t>Til </a:t>
            </a:r>
            <a:r>
              <a:rPr lang="en-IS" err="1">
                <a:latin typeface="Karla"/>
              </a:rPr>
              <a:t>hverra</a:t>
            </a:r>
            <a:r>
              <a:rPr lang="en-IS">
                <a:latin typeface="Karla"/>
              </a:rPr>
              <a:t> á </a:t>
            </a:r>
            <a:r>
              <a:rPr lang="en-IS" err="1">
                <a:latin typeface="Karla"/>
              </a:rPr>
              <a:t>þetta</a:t>
            </a:r>
            <a:r>
              <a:rPr lang="en-IS">
                <a:latin typeface="Karla"/>
              </a:rPr>
              <a:t> </a:t>
            </a:r>
            <a:r>
              <a:rPr lang="en-IS" err="1">
                <a:latin typeface="Karla"/>
              </a:rPr>
              <a:t>að</a:t>
            </a:r>
            <a:r>
              <a:rPr lang="en-IS">
                <a:latin typeface="Karla"/>
              </a:rPr>
              <a:t> </a:t>
            </a:r>
            <a:r>
              <a:rPr lang="en-IS" err="1">
                <a:latin typeface="Karla"/>
              </a:rPr>
              <a:t>ná</a:t>
            </a:r>
            <a:r>
              <a:rPr lang="en-IS">
                <a:latin typeface="Karla"/>
              </a:rPr>
              <a:t>?</a:t>
            </a:r>
            <a:endParaRPr lang="en-IS">
              <a:latin typeface="Karla" pitchFamily="2" charset="77"/>
            </a:endParaRPr>
          </a:p>
        </p:txBody>
      </p:sp>
      <p:sp>
        <p:nvSpPr>
          <p:cNvPr id="3" name="TextBox 2">
            <a:extLst>
              <a:ext uri="{FF2B5EF4-FFF2-40B4-BE49-F238E27FC236}">
                <a16:creationId xmlns:a16="http://schemas.microsoft.com/office/drawing/2014/main" id="{3892CF65-6380-CB4D-BEC4-CE8E0984E436}"/>
              </a:ext>
            </a:extLst>
          </p:cNvPr>
          <p:cNvSpPr txBox="1"/>
          <p:nvPr/>
        </p:nvSpPr>
        <p:spPr>
          <a:xfrm>
            <a:off x="4572000" y="1803057"/>
            <a:ext cx="4349163" cy="1138773"/>
          </a:xfrm>
          <a:prstGeom prst="rect">
            <a:avLst/>
          </a:prstGeom>
          <a:noFill/>
        </p:spPr>
        <p:txBody>
          <a:bodyPr wrap="square" lIns="91440" tIns="45720" rIns="91440" bIns="45720" rtlCol="0" anchor="t">
            <a:spAutoFit/>
          </a:bodyPr>
          <a:lstStyle/>
          <a:p>
            <a:r>
              <a:rPr lang="en-US" sz="1800" b="1" err="1">
                <a:solidFill>
                  <a:srgbClr val="004C52"/>
                </a:solidFill>
                <a:latin typeface="Karla"/>
              </a:rPr>
              <a:t>Hvert</a:t>
            </a:r>
            <a:r>
              <a:rPr lang="en-US" sz="1800" b="1">
                <a:solidFill>
                  <a:srgbClr val="004C52"/>
                </a:solidFill>
                <a:latin typeface="Karla"/>
              </a:rPr>
              <a:t> er </a:t>
            </a:r>
            <a:r>
              <a:rPr lang="en-US" sz="1800" b="1" err="1">
                <a:solidFill>
                  <a:srgbClr val="004C52"/>
                </a:solidFill>
                <a:latin typeface="Karla"/>
              </a:rPr>
              <a:t>viðfangsefnið</a:t>
            </a:r>
            <a:r>
              <a:rPr lang="en-US" sz="1800" b="1">
                <a:solidFill>
                  <a:srgbClr val="004C52"/>
                </a:solidFill>
                <a:latin typeface="Karla"/>
              </a:rPr>
              <a:t> </a:t>
            </a:r>
            <a:r>
              <a:rPr lang="en-US" sz="1800" b="1" err="1">
                <a:solidFill>
                  <a:srgbClr val="004C52"/>
                </a:solidFill>
                <a:latin typeface="Karla"/>
              </a:rPr>
              <a:t>og</a:t>
            </a:r>
            <a:r>
              <a:rPr lang="en-US" sz="1800" b="1">
                <a:solidFill>
                  <a:srgbClr val="004C52"/>
                </a:solidFill>
                <a:latin typeface="Karla"/>
              </a:rPr>
              <a:t> </a:t>
            </a:r>
            <a:r>
              <a:rPr lang="en-US" sz="1800" b="1" err="1">
                <a:solidFill>
                  <a:srgbClr val="004C52"/>
                </a:solidFill>
                <a:latin typeface="Karla"/>
              </a:rPr>
              <a:t>hver</a:t>
            </a:r>
            <a:r>
              <a:rPr lang="en-US" sz="1800" b="1">
                <a:solidFill>
                  <a:srgbClr val="004C52"/>
                </a:solidFill>
                <a:latin typeface="Karla"/>
              </a:rPr>
              <a:t> er </a:t>
            </a:r>
            <a:r>
              <a:rPr lang="en-US" sz="1800" b="1" err="1">
                <a:solidFill>
                  <a:srgbClr val="004C52"/>
                </a:solidFill>
                <a:latin typeface="Karla"/>
              </a:rPr>
              <a:t>niðurstaðan</a:t>
            </a:r>
            <a:r>
              <a:rPr lang="en-US" sz="1800" b="1">
                <a:solidFill>
                  <a:srgbClr val="004C52"/>
                </a:solidFill>
                <a:latin typeface="Karla"/>
              </a:rPr>
              <a:t>?</a:t>
            </a:r>
            <a:endParaRPr lang="en-IS" sz="1800" b="1">
              <a:solidFill>
                <a:srgbClr val="004C52"/>
              </a:solidFill>
              <a:latin typeface="Karla" pitchFamily="2" charset="77"/>
            </a:endParaRPr>
          </a:p>
          <a:p>
            <a:pPr marL="0" indent="0">
              <a:buNone/>
            </a:pPr>
            <a:endParaRPr lang="es-ES" sz="1800" b="1">
              <a:solidFill>
                <a:srgbClr val="00AE9D"/>
              </a:solidFill>
            </a:endParaRPr>
          </a:p>
          <a:p>
            <a:endParaRPr lang="en-GB"/>
          </a:p>
        </p:txBody>
      </p:sp>
      <p:pic>
        <p:nvPicPr>
          <p:cNvPr id="9" name="Picture 8" descr="A person sitting on a rock by a body of water&#10;&#10;Description automatically generated with medium confidence">
            <a:extLst>
              <a:ext uri="{FF2B5EF4-FFF2-40B4-BE49-F238E27FC236}">
                <a16:creationId xmlns:a16="http://schemas.microsoft.com/office/drawing/2014/main" id="{1B696682-E616-484E-8E45-51170436FF70}"/>
              </a:ext>
            </a:extLst>
          </p:cNvPr>
          <p:cNvPicPr>
            <a:picLocks noChangeAspect="1"/>
          </p:cNvPicPr>
          <p:nvPr/>
        </p:nvPicPr>
        <p:blipFill rotWithShape="1">
          <a:blip r:embed="rId3"/>
          <a:srcRect l="8986" t="12299" r="12158" b="62166"/>
          <a:stretch/>
        </p:blipFill>
        <p:spPr>
          <a:xfrm>
            <a:off x="1083448" y="1992591"/>
            <a:ext cx="2866145" cy="1313412"/>
          </a:xfrm>
          <a:prstGeom prst="rect">
            <a:avLst/>
          </a:prstGeom>
        </p:spPr>
      </p:pic>
    </p:spTree>
    <p:extLst>
      <p:ext uri="{BB962C8B-B14F-4D97-AF65-F5344CB8AC3E}">
        <p14:creationId xmlns:p14="http://schemas.microsoft.com/office/powerpoint/2010/main" val="292111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136525" y="1084859"/>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r>
              <a:rPr lang="es-ES" sz="1800" b="1">
                <a:solidFill>
                  <a:srgbClr val="00AE9D"/>
                </a:solidFill>
              </a:rPr>
              <a:t>:</a:t>
            </a:r>
          </a:p>
          <a:p>
            <a:pPr marL="0" indent="0">
              <a:buNone/>
            </a:pPr>
            <a:endParaRPr lang="es-ES" b="1">
              <a:solidFill>
                <a:srgbClr val="00AE9D"/>
              </a:solidFill>
            </a:endParaRP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63408" y="-22779"/>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err="1">
                <a:solidFill>
                  <a:schemeClr val="bg1"/>
                </a:solidFill>
              </a:rPr>
              <a:t>á</a:t>
            </a:r>
            <a:r>
              <a:rPr lang="en-GB">
                <a:solidFill>
                  <a:schemeClr val="bg1"/>
                </a:solidFill>
              </a:rPr>
              <a:t>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151864" y="2630851"/>
            <a:ext cx="5555556" cy="1384995"/>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GB" err="1">
                <a:latin typeface="Karla"/>
              </a:rPr>
              <a:t>Hverjar</a:t>
            </a:r>
            <a:r>
              <a:rPr lang="en-GB">
                <a:latin typeface="Karla"/>
              </a:rPr>
              <a:t> </a:t>
            </a:r>
            <a:r>
              <a:rPr lang="en-GB" err="1">
                <a:latin typeface="Karla"/>
              </a:rPr>
              <a:t>eru</a:t>
            </a:r>
            <a:r>
              <a:rPr lang="en-GB">
                <a:latin typeface="Karla"/>
              </a:rPr>
              <a:t> </a:t>
            </a:r>
            <a:r>
              <a:rPr lang="en-GB" err="1">
                <a:latin typeface="Karla"/>
              </a:rPr>
              <a:t>helstu</a:t>
            </a:r>
            <a:r>
              <a:rPr lang="en-GB">
                <a:latin typeface="Karla"/>
              </a:rPr>
              <a:t> </a:t>
            </a:r>
            <a:r>
              <a:rPr lang="en-GB" err="1">
                <a:latin typeface="Karla"/>
              </a:rPr>
              <a:t>hugmyndirnar</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Hver</a:t>
            </a:r>
            <a:r>
              <a:rPr lang="en-GB">
                <a:latin typeface="Karla"/>
              </a:rPr>
              <a:t> </a:t>
            </a:r>
            <a:r>
              <a:rPr lang="en-GB" err="1">
                <a:latin typeface="Karla"/>
              </a:rPr>
              <a:t>eru</a:t>
            </a:r>
            <a:r>
              <a:rPr lang="en-GB">
                <a:latin typeface="Karla"/>
              </a:rPr>
              <a:t> </a:t>
            </a:r>
            <a:r>
              <a:rPr lang="en-GB" err="1">
                <a:latin typeface="Karla"/>
              </a:rPr>
              <a:t>tengslin</a:t>
            </a:r>
            <a:r>
              <a:rPr lang="en-GB">
                <a:latin typeface="Karla"/>
              </a:rPr>
              <a:t>?</a:t>
            </a:r>
            <a:endParaRPr lang="en-GB" err="1">
              <a:latin typeface="Karla" pitchFamily="2" charset="77"/>
            </a:endParaRPr>
          </a:p>
          <a:p>
            <a:pPr marL="285750" indent="-285750" fontAlgn="base">
              <a:buFont typeface="Arial" panose="020B0604020202020204" pitchFamily="34" charset="0"/>
              <a:buChar char="•"/>
            </a:pPr>
            <a:r>
              <a:rPr lang="en-GB" err="1">
                <a:latin typeface="Karla"/>
              </a:rPr>
              <a:t>Hvaða</a:t>
            </a:r>
            <a:r>
              <a:rPr lang="en-GB">
                <a:latin typeface="Karla"/>
              </a:rPr>
              <a:t> </a:t>
            </a:r>
            <a:r>
              <a:rPr lang="en-GB" err="1">
                <a:latin typeface="Karla"/>
              </a:rPr>
              <a:t>styrkleikar</a:t>
            </a:r>
            <a:r>
              <a:rPr lang="en-GB">
                <a:latin typeface="Karla"/>
              </a:rPr>
              <a:t> </a:t>
            </a:r>
            <a:r>
              <a:rPr lang="en-GB" err="1">
                <a:latin typeface="Karla"/>
              </a:rPr>
              <a:t>og</a:t>
            </a:r>
            <a:r>
              <a:rPr lang="en-GB">
                <a:latin typeface="Karla"/>
              </a:rPr>
              <a:t> </a:t>
            </a:r>
            <a:r>
              <a:rPr lang="en-GB" err="1">
                <a:latin typeface="Karla"/>
              </a:rPr>
              <a:t>veikleikar</a:t>
            </a:r>
            <a:r>
              <a:rPr lang="en-GB">
                <a:latin typeface="Karla"/>
              </a:rPr>
              <a:t> </a:t>
            </a:r>
            <a:r>
              <a:rPr lang="en-GB" err="1">
                <a:latin typeface="Karla"/>
              </a:rPr>
              <a:t>eru</a:t>
            </a:r>
            <a:r>
              <a:rPr lang="en-GB">
                <a:latin typeface="Karla"/>
              </a:rPr>
              <a:t> </a:t>
            </a:r>
            <a:r>
              <a:rPr lang="en-GB" err="1">
                <a:latin typeface="Karla"/>
              </a:rPr>
              <a:t>til</a:t>
            </a:r>
            <a:r>
              <a:rPr lang="en-GB">
                <a:latin typeface="Karla"/>
              </a:rPr>
              <a:t> </a:t>
            </a:r>
            <a:r>
              <a:rPr lang="en-GB" err="1">
                <a:latin typeface="Karla"/>
              </a:rPr>
              <a:t>staðar</a:t>
            </a:r>
            <a:r>
              <a:rPr lang="en-GB">
                <a:latin typeface="Karla"/>
              </a:rPr>
              <a:t>?</a:t>
            </a:r>
            <a:endParaRPr lang="en-GB" err="1">
              <a:latin typeface="Karla" pitchFamily="2" charset="77"/>
            </a:endParaRPr>
          </a:p>
          <a:p>
            <a:pPr marL="285750" indent="-285750" fontAlgn="base">
              <a:buFont typeface="Arial" panose="020B0604020202020204" pitchFamily="34" charset="0"/>
              <a:buChar char="•"/>
            </a:pPr>
            <a:r>
              <a:rPr lang="en-GB" err="1">
                <a:latin typeface="Karla"/>
              </a:rPr>
              <a:t>Hvaða</a:t>
            </a:r>
            <a:r>
              <a:rPr lang="en-GB">
                <a:latin typeface="Karla"/>
              </a:rPr>
              <a:t> </a:t>
            </a:r>
            <a:r>
              <a:rPr lang="en-GB" err="1">
                <a:latin typeface="Karla"/>
              </a:rPr>
              <a:t>upplýsingar</a:t>
            </a:r>
            <a:r>
              <a:rPr lang="en-GB">
                <a:latin typeface="Karla"/>
              </a:rPr>
              <a:t> </a:t>
            </a:r>
            <a:r>
              <a:rPr lang="en-GB" err="1">
                <a:latin typeface="Karla"/>
              </a:rPr>
              <a:t>vantar</a:t>
            </a:r>
            <a:r>
              <a:rPr lang="en-GB">
                <a:latin typeface="Karla"/>
              </a:rPr>
              <a:t>?</a:t>
            </a:r>
            <a:endParaRPr lang="en-GB">
              <a:latin typeface="Karla" pitchFamily="2" charset="77"/>
            </a:endParaRPr>
          </a:p>
          <a:p>
            <a:pPr lvl="0" fontAlgn="base"/>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sp>
        <p:nvSpPr>
          <p:cNvPr id="3" name="TextBox 2">
            <a:extLst>
              <a:ext uri="{FF2B5EF4-FFF2-40B4-BE49-F238E27FC236}">
                <a16:creationId xmlns:a16="http://schemas.microsoft.com/office/drawing/2014/main" id="{28F37794-30FD-A44E-B014-9377326D0DA0}"/>
              </a:ext>
            </a:extLst>
          </p:cNvPr>
          <p:cNvSpPr txBox="1"/>
          <p:nvPr/>
        </p:nvSpPr>
        <p:spPr>
          <a:xfrm>
            <a:off x="3230114" y="2131944"/>
            <a:ext cx="5478446" cy="584775"/>
          </a:xfrm>
          <a:prstGeom prst="rect">
            <a:avLst/>
          </a:prstGeom>
          <a:noFill/>
        </p:spPr>
        <p:txBody>
          <a:bodyPr wrap="square" lIns="91440" tIns="45720" rIns="91440" bIns="45720" rtlCol="0" anchor="t">
            <a:spAutoFit/>
          </a:bodyPr>
          <a:lstStyle/>
          <a:p>
            <a:r>
              <a:rPr lang="es-ES" sz="1800" b="1" err="1">
                <a:solidFill>
                  <a:srgbClr val="004C52"/>
                </a:solidFill>
                <a:latin typeface="Karla"/>
              </a:rPr>
              <a:t>Hvað</a:t>
            </a:r>
            <a:r>
              <a:rPr lang="es-ES" sz="1800" b="1">
                <a:solidFill>
                  <a:srgbClr val="004C52"/>
                </a:solidFill>
                <a:latin typeface="Karla"/>
              </a:rPr>
              <a:t> </a:t>
            </a:r>
            <a:r>
              <a:rPr lang="es-ES" sz="1800" b="1" err="1">
                <a:solidFill>
                  <a:srgbClr val="004C52"/>
                </a:solidFill>
                <a:latin typeface="Karla"/>
              </a:rPr>
              <a:t>liggur</a:t>
            </a:r>
            <a:r>
              <a:rPr lang="es-ES" sz="1800" b="1">
                <a:solidFill>
                  <a:srgbClr val="004C52"/>
                </a:solidFill>
                <a:latin typeface="Karla"/>
              </a:rPr>
              <a:t> </a:t>
            </a:r>
            <a:r>
              <a:rPr lang="es-ES" sz="1800" b="1" err="1">
                <a:solidFill>
                  <a:srgbClr val="004C52"/>
                </a:solidFill>
                <a:latin typeface="Karla"/>
              </a:rPr>
              <a:t>til</a:t>
            </a:r>
            <a:r>
              <a:rPr lang="es-ES" sz="1800" b="1">
                <a:solidFill>
                  <a:srgbClr val="004C52"/>
                </a:solidFill>
                <a:latin typeface="Karla"/>
              </a:rPr>
              <a:t> </a:t>
            </a:r>
            <a:r>
              <a:rPr lang="es-ES" sz="1800" b="1" err="1">
                <a:solidFill>
                  <a:srgbClr val="004C52"/>
                </a:solidFill>
                <a:latin typeface="Karla"/>
              </a:rPr>
              <a:t>grundvallar</a:t>
            </a:r>
            <a:r>
              <a:rPr lang="es-ES" sz="1800" b="1">
                <a:solidFill>
                  <a:srgbClr val="004C52"/>
                </a:solidFill>
                <a:latin typeface="Karla"/>
              </a:rPr>
              <a:t>?</a:t>
            </a:r>
            <a:endParaRPr lang="es-ES" sz="1800" b="1" err="1">
              <a:solidFill>
                <a:srgbClr val="004C52"/>
              </a:solidFill>
              <a:latin typeface="Karla" pitchFamily="2" charset="77"/>
            </a:endParaRPr>
          </a:p>
          <a:p>
            <a:endParaRPr lang="en-GB">
              <a:latin typeface="Karla" pitchFamily="2" charset="77"/>
            </a:endParaRPr>
          </a:p>
        </p:txBody>
      </p:sp>
      <p:pic>
        <p:nvPicPr>
          <p:cNvPr id="5" name="Picture 4" descr="A picture containing text, person, person&#10;&#10;Description automatically generated">
            <a:extLst>
              <a:ext uri="{FF2B5EF4-FFF2-40B4-BE49-F238E27FC236}">
                <a16:creationId xmlns:a16="http://schemas.microsoft.com/office/drawing/2014/main" id="{FADBD5BE-598C-4943-A3E6-481892AF23F5}"/>
              </a:ext>
            </a:extLst>
          </p:cNvPr>
          <p:cNvPicPr>
            <a:picLocks noChangeAspect="1"/>
          </p:cNvPicPr>
          <p:nvPr/>
        </p:nvPicPr>
        <p:blipFill rotWithShape="1">
          <a:blip r:embed="rId3"/>
          <a:srcRect l="12580" t="50000" r="8141" b="12754"/>
          <a:stretch/>
        </p:blipFill>
        <p:spPr>
          <a:xfrm>
            <a:off x="622406" y="1902517"/>
            <a:ext cx="2136162" cy="1420192"/>
          </a:xfrm>
          <a:prstGeom prst="rect">
            <a:avLst/>
          </a:prstGeom>
        </p:spPr>
      </p:pic>
    </p:spTree>
    <p:extLst>
      <p:ext uri="{BB962C8B-B14F-4D97-AF65-F5344CB8AC3E}">
        <p14:creationId xmlns:p14="http://schemas.microsoft.com/office/powerpoint/2010/main" val="57567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136525" y="1142730"/>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endParaRPr lang="es-ES" sz="1800" b="1">
              <a:solidFill>
                <a:srgbClr val="00AE9D"/>
              </a:solidFill>
            </a:endParaRPr>
          </a:p>
          <a:p>
            <a:pPr marL="0" indent="0">
              <a:buNone/>
            </a:pPr>
            <a:endParaRPr lang="es-ES" b="1">
              <a:solidFill>
                <a:srgbClr val="00AE9D"/>
              </a:solidFill>
            </a:endParaRP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073614" y="2809955"/>
            <a:ext cx="4741048" cy="1384995"/>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GB" err="1">
                <a:latin typeface="Karla"/>
              </a:rPr>
              <a:t>Hverjar</a:t>
            </a:r>
            <a:r>
              <a:rPr lang="en-GB">
                <a:latin typeface="Karla"/>
              </a:rPr>
              <a:t> </a:t>
            </a:r>
            <a:r>
              <a:rPr lang="en-GB" err="1">
                <a:latin typeface="Karla"/>
              </a:rPr>
              <a:t>eru</a:t>
            </a:r>
            <a:r>
              <a:rPr lang="en-GB">
                <a:latin typeface="Karla"/>
              </a:rPr>
              <a:t> </a:t>
            </a:r>
            <a:r>
              <a:rPr lang="en-GB" err="1">
                <a:latin typeface="Karla"/>
              </a:rPr>
              <a:t>undirliggjandi</a:t>
            </a:r>
            <a:r>
              <a:rPr lang="en-GB">
                <a:latin typeface="Karla"/>
              </a:rPr>
              <a:t> </a:t>
            </a:r>
            <a:r>
              <a:rPr lang="en-GB" err="1">
                <a:latin typeface="Karla"/>
              </a:rPr>
              <a:t>forsendur</a:t>
            </a:r>
            <a:r>
              <a:rPr lang="en-GB">
                <a:latin typeface="Karla"/>
              </a:rPr>
              <a:t> </a:t>
            </a:r>
            <a:r>
              <a:rPr lang="en-GB" err="1">
                <a:latin typeface="Karla"/>
              </a:rPr>
              <a:t>og</a:t>
            </a:r>
            <a:r>
              <a:rPr lang="en-GB">
                <a:latin typeface="Karla"/>
              </a:rPr>
              <a:t> </a:t>
            </a:r>
            <a:r>
              <a:rPr lang="en-GB" err="1">
                <a:latin typeface="Karla"/>
              </a:rPr>
              <a:t>gildi</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Hvernig</a:t>
            </a:r>
            <a:r>
              <a:rPr lang="en-GB">
                <a:latin typeface="Karla"/>
              </a:rPr>
              <a:t> </a:t>
            </a:r>
            <a:r>
              <a:rPr lang="en-GB" err="1">
                <a:latin typeface="Karla"/>
              </a:rPr>
              <a:t>veistu</a:t>
            </a:r>
            <a:r>
              <a:rPr lang="en-GB">
                <a:latin typeface="Karla"/>
              </a:rPr>
              <a:t> </a:t>
            </a:r>
            <a:r>
              <a:rPr lang="en-GB" err="1">
                <a:latin typeface="Karla"/>
              </a:rPr>
              <a:t>það</a:t>
            </a:r>
            <a:r>
              <a:rPr lang="en-GB">
                <a:latin typeface="Karla"/>
              </a:rPr>
              <a:t> </a:t>
            </a:r>
            <a:r>
              <a:rPr lang="en-GB" err="1">
                <a:latin typeface="Karla"/>
              </a:rPr>
              <a:t>sem</a:t>
            </a:r>
            <a:r>
              <a:rPr lang="en-GB">
                <a:latin typeface="Karla"/>
              </a:rPr>
              <a:t> </a:t>
            </a:r>
            <a:r>
              <a:rPr lang="en-GB" err="1">
                <a:latin typeface="Karla"/>
              </a:rPr>
              <a:t>þú</a:t>
            </a:r>
            <a:r>
              <a:rPr lang="en-GB">
                <a:latin typeface="Karla"/>
              </a:rPr>
              <a:t> </a:t>
            </a:r>
            <a:r>
              <a:rPr lang="en-GB" err="1">
                <a:latin typeface="Karla"/>
              </a:rPr>
              <a:t>heldur</a:t>
            </a:r>
            <a:r>
              <a:rPr lang="en-GB">
                <a:latin typeface="Karla"/>
              </a:rPr>
              <a:t> </a:t>
            </a:r>
            <a:r>
              <a:rPr lang="en-GB" err="1">
                <a:latin typeface="Karla"/>
              </a:rPr>
              <a:t>að</a:t>
            </a:r>
            <a:r>
              <a:rPr lang="en-GB">
                <a:latin typeface="Karla"/>
              </a:rPr>
              <a:t> </a:t>
            </a:r>
            <a:r>
              <a:rPr lang="en-GB" err="1">
                <a:latin typeface="Karla"/>
              </a:rPr>
              <a:t>þú</a:t>
            </a:r>
            <a:r>
              <a:rPr lang="en-GB">
                <a:latin typeface="Karla"/>
              </a:rPr>
              <a:t> </a:t>
            </a:r>
            <a:r>
              <a:rPr lang="en-GB" err="1">
                <a:latin typeface="Karla"/>
              </a:rPr>
              <a:t>vitir</a:t>
            </a:r>
            <a:r>
              <a:rPr lang="en-GB">
                <a:latin typeface="Karla"/>
              </a:rPr>
              <a:t>?  </a:t>
            </a:r>
            <a:endParaRPr lang="en-GB">
              <a:latin typeface="Karla" pitchFamily="2" charset="77"/>
            </a:endParaRPr>
          </a:p>
          <a:p>
            <a:pPr marL="285750" indent="-285750" fontAlgn="base">
              <a:buFont typeface="Arial" panose="020B0604020202020204" pitchFamily="34" charset="0"/>
              <a:buChar char="•"/>
            </a:pPr>
            <a:r>
              <a:rPr lang="en-GB" err="1">
                <a:latin typeface="Karla"/>
              </a:rPr>
              <a:t>Hvernig</a:t>
            </a:r>
            <a:r>
              <a:rPr lang="en-GB">
                <a:latin typeface="Karla"/>
              </a:rPr>
              <a:t> </a:t>
            </a:r>
            <a:r>
              <a:rPr lang="en-GB" err="1">
                <a:latin typeface="Karla"/>
              </a:rPr>
              <a:t>væri</a:t>
            </a:r>
            <a:r>
              <a:rPr lang="en-GB">
                <a:latin typeface="Karla"/>
              </a:rPr>
              <a:t> </a:t>
            </a:r>
            <a:r>
              <a:rPr lang="en-GB" err="1">
                <a:latin typeface="Karla"/>
              </a:rPr>
              <a:t>sjónarhorn</a:t>
            </a:r>
            <a:r>
              <a:rPr lang="en-GB">
                <a:latin typeface="Karla"/>
              </a:rPr>
              <a:t> </a:t>
            </a:r>
            <a:r>
              <a:rPr lang="en-GB" err="1">
                <a:latin typeface="Karla"/>
              </a:rPr>
              <a:t>þitt</a:t>
            </a:r>
            <a:r>
              <a:rPr lang="en-GB">
                <a:latin typeface="Karla"/>
              </a:rPr>
              <a:t> </a:t>
            </a:r>
            <a:r>
              <a:rPr lang="en-GB" err="1">
                <a:latin typeface="Karla"/>
              </a:rPr>
              <a:t>öðruvísi</a:t>
            </a:r>
            <a:r>
              <a:rPr lang="en-GB">
                <a:latin typeface="Karla"/>
              </a:rPr>
              <a:t> </a:t>
            </a:r>
            <a:r>
              <a:rPr lang="en-GB" err="1">
                <a:latin typeface="Karla"/>
              </a:rPr>
              <a:t>ef</a:t>
            </a:r>
            <a:r>
              <a:rPr lang="en-GB">
                <a:latin typeface="Karla"/>
              </a:rPr>
              <a:t> </a:t>
            </a:r>
            <a:r>
              <a:rPr lang="en-GB" err="1">
                <a:latin typeface="Karla"/>
              </a:rPr>
              <a:t>þú</a:t>
            </a:r>
            <a:r>
              <a:rPr lang="en-GB">
                <a:latin typeface="Karla"/>
              </a:rPr>
              <a:t> </a:t>
            </a:r>
            <a:r>
              <a:rPr lang="en-GB" err="1">
                <a:latin typeface="Karla"/>
              </a:rPr>
              <a:t>værir</a:t>
            </a:r>
            <a:r>
              <a:rPr lang="en-GB">
                <a:latin typeface="Karla"/>
              </a:rPr>
              <a:t> á </a:t>
            </a:r>
            <a:r>
              <a:rPr lang="en-GB" err="1">
                <a:latin typeface="Karla"/>
              </a:rPr>
              <a:t>öndverðri</a:t>
            </a:r>
            <a:r>
              <a:rPr lang="en-GB">
                <a:latin typeface="Karla"/>
              </a:rPr>
              <a:t> </a:t>
            </a:r>
            <a:r>
              <a:rPr lang="en-GB" err="1">
                <a:latin typeface="Karla"/>
              </a:rPr>
              <a:t>skoðun</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Hvernig</a:t>
            </a:r>
            <a:r>
              <a:rPr lang="en-GB">
                <a:latin typeface="Karla"/>
              </a:rPr>
              <a:t> er </a:t>
            </a:r>
            <a:r>
              <a:rPr lang="en-GB" err="1">
                <a:latin typeface="Karla"/>
              </a:rPr>
              <a:t>hægt</a:t>
            </a:r>
            <a:r>
              <a:rPr lang="en-GB">
                <a:latin typeface="Karla"/>
              </a:rPr>
              <a:t> </a:t>
            </a:r>
            <a:r>
              <a:rPr lang="en-GB" err="1">
                <a:latin typeface="Karla"/>
              </a:rPr>
              <a:t>að</a:t>
            </a:r>
            <a:r>
              <a:rPr lang="en-GB">
                <a:latin typeface="Karla"/>
              </a:rPr>
              <a:t> </a:t>
            </a:r>
            <a:r>
              <a:rPr lang="en-GB" err="1">
                <a:latin typeface="Karla"/>
              </a:rPr>
              <a:t>líta</a:t>
            </a:r>
            <a:r>
              <a:rPr lang="en-GB">
                <a:latin typeface="Karla"/>
              </a:rPr>
              <a:t> á </a:t>
            </a:r>
            <a:r>
              <a:rPr lang="en-GB" err="1">
                <a:latin typeface="Karla"/>
              </a:rPr>
              <a:t>þetta</a:t>
            </a:r>
            <a:r>
              <a:rPr lang="en-GB">
                <a:latin typeface="Karla"/>
              </a:rPr>
              <a:t> á </a:t>
            </a:r>
            <a:r>
              <a:rPr lang="en-GB" err="1">
                <a:latin typeface="Karla"/>
              </a:rPr>
              <a:t>annan</a:t>
            </a:r>
            <a:r>
              <a:rPr lang="en-GB">
                <a:latin typeface="Karla"/>
              </a:rPr>
              <a:t> </a:t>
            </a:r>
            <a:r>
              <a:rPr lang="en-GB" err="1">
                <a:latin typeface="Karla"/>
              </a:rPr>
              <a:t>hátt</a:t>
            </a:r>
            <a:r>
              <a:rPr lang="en-GB">
                <a:latin typeface="Karla"/>
              </a:rPr>
              <a:t>?</a:t>
            </a:r>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pic>
        <p:nvPicPr>
          <p:cNvPr id="4" name="Picture 3" descr="Child with brown eyes">
            <a:extLst>
              <a:ext uri="{FF2B5EF4-FFF2-40B4-BE49-F238E27FC236}">
                <a16:creationId xmlns:a16="http://schemas.microsoft.com/office/drawing/2014/main" id="{79D53FCE-61C8-8441-89E1-7E2A690D770D}"/>
              </a:ext>
            </a:extLst>
          </p:cNvPr>
          <p:cNvPicPr>
            <a:picLocks noChangeAspect="1"/>
          </p:cNvPicPr>
          <p:nvPr/>
        </p:nvPicPr>
        <p:blipFill>
          <a:blip r:embed="rId3"/>
          <a:stretch>
            <a:fillRect/>
          </a:stretch>
        </p:blipFill>
        <p:spPr>
          <a:xfrm>
            <a:off x="721168" y="2248166"/>
            <a:ext cx="2077052" cy="1384995"/>
          </a:xfrm>
          <a:prstGeom prst="rect">
            <a:avLst/>
          </a:prstGeom>
        </p:spPr>
      </p:pic>
      <p:sp>
        <p:nvSpPr>
          <p:cNvPr id="5" name="TextBox 4">
            <a:extLst>
              <a:ext uri="{FF2B5EF4-FFF2-40B4-BE49-F238E27FC236}">
                <a16:creationId xmlns:a16="http://schemas.microsoft.com/office/drawing/2014/main" id="{995DB311-8441-344C-91A4-AC7D604B34BA}"/>
              </a:ext>
            </a:extLst>
          </p:cNvPr>
          <p:cNvSpPr txBox="1"/>
          <p:nvPr/>
        </p:nvSpPr>
        <p:spPr>
          <a:xfrm>
            <a:off x="3173507" y="2174335"/>
            <a:ext cx="5127123" cy="584775"/>
          </a:xfrm>
          <a:prstGeom prst="rect">
            <a:avLst/>
          </a:prstGeom>
          <a:noFill/>
        </p:spPr>
        <p:txBody>
          <a:bodyPr wrap="square" lIns="91440" tIns="45720" rIns="91440" bIns="45720" rtlCol="0" anchor="t">
            <a:spAutoFit/>
          </a:bodyPr>
          <a:lstStyle/>
          <a:p>
            <a:r>
              <a:rPr lang="es-ES" sz="1800" b="1" err="1">
                <a:solidFill>
                  <a:srgbClr val="004C52"/>
                </a:solidFill>
                <a:latin typeface="Karla"/>
              </a:rPr>
              <a:t>Hverjar</a:t>
            </a:r>
            <a:r>
              <a:rPr lang="es-ES" sz="1800" b="1">
                <a:solidFill>
                  <a:srgbClr val="004C52"/>
                </a:solidFill>
                <a:latin typeface="Karla"/>
              </a:rPr>
              <a:t> </a:t>
            </a:r>
            <a:r>
              <a:rPr lang="es-ES" sz="1800" b="1" err="1">
                <a:solidFill>
                  <a:srgbClr val="004C52"/>
                </a:solidFill>
                <a:latin typeface="Karla"/>
              </a:rPr>
              <a:t>eru</a:t>
            </a:r>
            <a:r>
              <a:rPr lang="es-ES" sz="1800" b="1">
                <a:solidFill>
                  <a:srgbClr val="004C52"/>
                </a:solidFill>
                <a:latin typeface="Karla"/>
              </a:rPr>
              <a:t> </a:t>
            </a:r>
            <a:r>
              <a:rPr lang="es-ES" sz="1800" b="1" err="1">
                <a:solidFill>
                  <a:srgbClr val="004C52"/>
                </a:solidFill>
                <a:latin typeface="Karla"/>
              </a:rPr>
              <a:t>forsendurnar</a:t>
            </a:r>
            <a:r>
              <a:rPr lang="es-ES" sz="1800" b="1">
                <a:solidFill>
                  <a:srgbClr val="004C52"/>
                </a:solidFill>
                <a:latin typeface="Karla"/>
              </a:rPr>
              <a:t>?</a:t>
            </a:r>
          </a:p>
          <a:p>
            <a:pPr marL="0" indent="0">
              <a:buNone/>
            </a:pPr>
            <a:endParaRPr lang="es-ES" b="1">
              <a:solidFill>
                <a:srgbClr val="00AE9D"/>
              </a:solidFill>
            </a:endParaRPr>
          </a:p>
        </p:txBody>
      </p:sp>
    </p:spTree>
    <p:extLst>
      <p:ext uri="{BB962C8B-B14F-4D97-AF65-F5344CB8AC3E}">
        <p14:creationId xmlns:p14="http://schemas.microsoft.com/office/powerpoint/2010/main" val="307543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210933" y="1071302"/>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endParaRPr lang="es-ES" sz="1800" b="1">
              <a:solidFill>
                <a:srgbClr val="00AE9D"/>
              </a:solidFill>
            </a:endParaRPr>
          </a:p>
          <a:p>
            <a:pPr marL="0" indent="0">
              <a:buNone/>
            </a:pPr>
            <a:endParaRPr lang="es-ES" b="1">
              <a:solidFill>
                <a:srgbClr val="00AE9D"/>
              </a:solidFill>
            </a:endParaRP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77922" y="0"/>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err="1">
                <a:solidFill>
                  <a:schemeClr val="bg1"/>
                </a:solidFill>
              </a:rPr>
              <a:t>á</a:t>
            </a:r>
            <a:r>
              <a:rPr lang="en-GB">
                <a:solidFill>
                  <a:schemeClr val="bg1"/>
                </a:solidFill>
              </a:rPr>
              <a:t>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281083" y="2836600"/>
            <a:ext cx="5555556" cy="1169551"/>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GB">
                <a:latin typeface="Karla"/>
              </a:rPr>
              <a:t>Er </a:t>
            </a:r>
            <a:r>
              <a:rPr lang="en-GB" err="1">
                <a:latin typeface="Karla"/>
              </a:rPr>
              <a:t>skoðun</a:t>
            </a:r>
            <a:r>
              <a:rPr lang="en-GB">
                <a:latin typeface="Karla"/>
              </a:rPr>
              <a:t> </a:t>
            </a:r>
            <a:r>
              <a:rPr lang="en-GB" err="1">
                <a:latin typeface="Karla"/>
              </a:rPr>
              <a:t>eða</a:t>
            </a:r>
            <a:r>
              <a:rPr lang="en-GB">
                <a:latin typeface="Karla"/>
              </a:rPr>
              <a:t> </a:t>
            </a:r>
            <a:r>
              <a:rPr lang="en-GB" err="1">
                <a:latin typeface="Karla"/>
              </a:rPr>
              <a:t>hlutdrægni</a:t>
            </a:r>
            <a:r>
              <a:rPr lang="en-GB">
                <a:latin typeface="Karla"/>
              </a:rPr>
              <a:t> </a:t>
            </a:r>
            <a:r>
              <a:rPr lang="en-GB" err="1">
                <a:latin typeface="Karla"/>
              </a:rPr>
              <a:t>til</a:t>
            </a:r>
            <a:r>
              <a:rPr lang="en-GB">
                <a:latin typeface="Karla"/>
              </a:rPr>
              <a:t> </a:t>
            </a:r>
            <a:r>
              <a:rPr lang="en-GB" err="1">
                <a:latin typeface="Karla"/>
              </a:rPr>
              <a:t>staðar</a:t>
            </a:r>
            <a:r>
              <a:rPr lang="en-GB">
                <a:latin typeface="Karla"/>
              </a:rPr>
              <a:t> </a:t>
            </a:r>
            <a:r>
              <a:rPr lang="en-GB" err="1">
                <a:latin typeface="Karla"/>
              </a:rPr>
              <a:t>í</a:t>
            </a:r>
            <a:r>
              <a:rPr lang="en-GB">
                <a:latin typeface="Karla"/>
              </a:rPr>
              <a:t> </a:t>
            </a:r>
            <a:r>
              <a:rPr lang="en-GB" err="1">
                <a:latin typeface="Karla"/>
              </a:rPr>
              <a:t>upplýsingum</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Hver</a:t>
            </a:r>
            <a:r>
              <a:rPr lang="en-GB">
                <a:latin typeface="Karla"/>
              </a:rPr>
              <a:t> er </a:t>
            </a:r>
            <a:r>
              <a:rPr lang="en-GB" err="1">
                <a:latin typeface="Karla"/>
              </a:rPr>
              <a:t>tilgangurinn</a:t>
            </a:r>
            <a:r>
              <a:rPr lang="en-GB">
                <a:latin typeface="Karla"/>
              </a:rPr>
              <a:t> </a:t>
            </a:r>
            <a:r>
              <a:rPr lang="en-GB" err="1">
                <a:latin typeface="Karla"/>
              </a:rPr>
              <a:t>með</a:t>
            </a:r>
            <a:r>
              <a:rPr lang="en-GB">
                <a:latin typeface="Karla"/>
              </a:rPr>
              <a:t> </a:t>
            </a:r>
            <a:r>
              <a:rPr lang="en-GB" err="1">
                <a:latin typeface="Karla"/>
              </a:rPr>
              <a:t>að</a:t>
            </a:r>
            <a:r>
              <a:rPr lang="en-GB">
                <a:latin typeface="Karla"/>
              </a:rPr>
              <a:t> </a:t>
            </a:r>
            <a:r>
              <a:rPr lang="en-GB" err="1">
                <a:latin typeface="Karla"/>
              </a:rPr>
              <a:t>deila</a:t>
            </a:r>
            <a:r>
              <a:rPr lang="en-GB">
                <a:latin typeface="Karla"/>
              </a:rPr>
              <a:t> </a:t>
            </a:r>
            <a:r>
              <a:rPr lang="en-GB" err="1">
                <a:latin typeface="Karla"/>
              </a:rPr>
              <a:t>þessu</a:t>
            </a:r>
            <a:r>
              <a:rPr lang="en-GB">
                <a:latin typeface="Karla"/>
              </a:rPr>
              <a:t> </a:t>
            </a:r>
            <a:r>
              <a:rPr lang="en-GB" err="1">
                <a:latin typeface="Karla"/>
              </a:rPr>
              <a:t>efni</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a:latin typeface="Karla"/>
              </a:rPr>
              <a:t>Er </a:t>
            </a:r>
            <a:r>
              <a:rPr lang="en-GB" err="1">
                <a:latin typeface="Karla"/>
              </a:rPr>
              <a:t>höfundur</a:t>
            </a:r>
            <a:r>
              <a:rPr lang="en-GB">
                <a:latin typeface="Karla"/>
              </a:rPr>
              <a:t> </a:t>
            </a:r>
            <a:r>
              <a:rPr lang="en-GB" err="1">
                <a:latin typeface="Karla"/>
              </a:rPr>
              <a:t>trúverðugur</a:t>
            </a:r>
            <a:r>
              <a:rPr lang="en-GB">
                <a:latin typeface="Karla"/>
              </a:rPr>
              <a:t> </a:t>
            </a:r>
            <a:r>
              <a:rPr lang="en-GB" err="1">
                <a:latin typeface="Karla"/>
              </a:rPr>
              <a:t>og</a:t>
            </a:r>
            <a:r>
              <a:rPr lang="en-GB">
                <a:latin typeface="Karla"/>
              </a:rPr>
              <a:t> </a:t>
            </a:r>
            <a:r>
              <a:rPr lang="en-GB" err="1">
                <a:latin typeface="Karla"/>
              </a:rPr>
              <a:t>hefur</a:t>
            </a:r>
            <a:r>
              <a:rPr lang="en-GB">
                <a:latin typeface="Karla"/>
              </a:rPr>
              <a:t> </a:t>
            </a:r>
            <a:r>
              <a:rPr lang="en-GB" err="1">
                <a:latin typeface="Karla"/>
              </a:rPr>
              <a:t>hann</a:t>
            </a:r>
            <a:r>
              <a:rPr lang="en-GB">
                <a:latin typeface="Karla"/>
              </a:rPr>
              <a:t> </a:t>
            </a:r>
            <a:r>
              <a:rPr lang="en-GB" err="1">
                <a:latin typeface="Karla"/>
              </a:rPr>
              <a:t>reynslu</a:t>
            </a:r>
            <a:r>
              <a:rPr lang="en-GB">
                <a:latin typeface="Karla"/>
              </a:rPr>
              <a:t> </a:t>
            </a:r>
            <a:r>
              <a:rPr lang="en-GB" err="1">
                <a:latin typeface="Karla"/>
              </a:rPr>
              <a:t>af</a:t>
            </a:r>
            <a:r>
              <a:rPr lang="en-GB">
                <a:latin typeface="Karla"/>
              </a:rPr>
              <a:t> </a:t>
            </a:r>
            <a:r>
              <a:rPr lang="en-GB" err="1">
                <a:latin typeface="Karla"/>
              </a:rPr>
              <a:t>þessu</a:t>
            </a:r>
            <a:r>
              <a:rPr lang="en-GB">
                <a:latin typeface="Karla"/>
              </a:rPr>
              <a:t> </a:t>
            </a:r>
            <a:r>
              <a:rPr lang="en-GB" err="1">
                <a:latin typeface="Karla"/>
              </a:rPr>
              <a:t>efni</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a:latin typeface="Karla"/>
              </a:rPr>
              <a:t>Er </a:t>
            </a:r>
            <a:r>
              <a:rPr lang="en-GB" err="1">
                <a:latin typeface="Karla"/>
              </a:rPr>
              <a:t>þetta</a:t>
            </a:r>
            <a:r>
              <a:rPr lang="en-GB">
                <a:latin typeface="Karla"/>
              </a:rPr>
              <a:t> </a:t>
            </a:r>
            <a:r>
              <a:rPr lang="en-GB" err="1">
                <a:latin typeface="Karla"/>
              </a:rPr>
              <a:t>staðreynd</a:t>
            </a:r>
            <a:r>
              <a:rPr lang="en-GB">
                <a:latin typeface="Karla"/>
              </a:rPr>
              <a:t> </a:t>
            </a:r>
            <a:r>
              <a:rPr lang="en-GB" err="1">
                <a:latin typeface="Karla"/>
              </a:rPr>
              <a:t>eða</a:t>
            </a:r>
            <a:r>
              <a:rPr lang="en-GB">
                <a:latin typeface="Karla"/>
              </a:rPr>
              <a:t> </a:t>
            </a:r>
            <a:r>
              <a:rPr lang="en-GB" err="1">
                <a:latin typeface="Karla"/>
              </a:rPr>
              <a:t>skoðun</a:t>
            </a:r>
            <a:r>
              <a:rPr lang="en-GB">
                <a:latin typeface="Karla"/>
              </a:rPr>
              <a:t>?</a:t>
            </a:r>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sp>
        <p:nvSpPr>
          <p:cNvPr id="3" name="TextBox 2">
            <a:extLst>
              <a:ext uri="{FF2B5EF4-FFF2-40B4-BE49-F238E27FC236}">
                <a16:creationId xmlns:a16="http://schemas.microsoft.com/office/drawing/2014/main" id="{EA1C1CE8-7A62-3744-8F4E-A639A91F6323}"/>
              </a:ext>
            </a:extLst>
          </p:cNvPr>
          <p:cNvSpPr txBox="1"/>
          <p:nvPr/>
        </p:nvSpPr>
        <p:spPr>
          <a:xfrm>
            <a:off x="3281083" y="2306900"/>
            <a:ext cx="4790021" cy="369332"/>
          </a:xfrm>
          <a:prstGeom prst="rect">
            <a:avLst/>
          </a:prstGeom>
          <a:noFill/>
        </p:spPr>
        <p:txBody>
          <a:bodyPr wrap="square" lIns="91440" tIns="45720" rIns="91440" bIns="45720" rtlCol="0" anchor="t">
            <a:spAutoFit/>
          </a:bodyPr>
          <a:lstStyle/>
          <a:p>
            <a:r>
              <a:rPr lang="es-ES" sz="1800" b="1">
                <a:solidFill>
                  <a:srgbClr val="004C52"/>
                </a:solidFill>
                <a:latin typeface="Karla"/>
              </a:rPr>
              <a:t> </a:t>
            </a:r>
            <a:r>
              <a:rPr lang="es-ES" sz="1800" b="1" err="1">
                <a:solidFill>
                  <a:srgbClr val="004C52"/>
                </a:solidFill>
                <a:latin typeface="Karla"/>
              </a:rPr>
              <a:t>Hversu</a:t>
            </a:r>
            <a:r>
              <a:rPr lang="es-ES" sz="1800" b="1">
                <a:solidFill>
                  <a:srgbClr val="004C52"/>
                </a:solidFill>
                <a:latin typeface="Karla"/>
              </a:rPr>
              <a:t> </a:t>
            </a:r>
            <a:r>
              <a:rPr lang="es-ES" sz="1800" b="1" err="1">
                <a:solidFill>
                  <a:srgbClr val="004C52"/>
                </a:solidFill>
                <a:latin typeface="Karla"/>
              </a:rPr>
              <a:t>góð</a:t>
            </a:r>
            <a:r>
              <a:rPr lang="es-ES" sz="1800" b="1">
                <a:solidFill>
                  <a:srgbClr val="004C52"/>
                </a:solidFill>
                <a:latin typeface="Karla"/>
              </a:rPr>
              <a:t> </a:t>
            </a:r>
            <a:r>
              <a:rPr lang="es-ES" sz="1800" b="1" err="1">
                <a:solidFill>
                  <a:srgbClr val="004C52"/>
                </a:solidFill>
                <a:latin typeface="Karla"/>
              </a:rPr>
              <a:t>er</a:t>
            </a:r>
            <a:r>
              <a:rPr lang="es-ES" sz="1800" b="1">
                <a:solidFill>
                  <a:srgbClr val="004C52"/>
                </a:solidFill>
                <a:latin typeface="Karla"/>
              </a:rPr>
              <a:t> </a:t>
            </a:r>
            <a:r>
              <a:rPr lang="es-ES" sz="1800" b="1" err="1">
                <a:solidFill>
                  <a:srgbClr val="004C52"/>
                </a:solidFill>
                <a:latin typeface="Karla"/>
              </a:rPr>
              <a:t>röksemdafærslan</a:t>
            </a:r>
            <a:r>
              <a:rPr lang="es-ES" sz="1800" b="1">
                <a:solidFill>
                  <a:srgbClr val="004C52"/>
                </a:solidFill>
                <a:latin typeface="Karla"/>
              </a:rPr>
              <a:t>:</a:t>
            </a:r>
            <a:endParaRPr lang="es-ES" sz="1800" b="1" err="1">
              <a:solidFill>
                <a:srgbClr val="004C52"/>
              </a:solidFill>
              <a:latin typeface="Karla" pitchFamily="2" charset="77"/>
            </a:endParaRPr>
          </a:p>
        </p:txBody>
      </p:sp>
      <p:pic>
        <p:nvPicPr>
          <p:cNvPr id="5" name="Picture 4" descr="Graphical user interface, website&#10;&#10;Description automatically generated">
            <a:extLst>
              <a:ext uri="{FF2B5EF4-FFF2-40B4-BE49-F238E27FC236}">
                <a16:creationId xmlns:a16="http://schemas.microsoft.com/office/drawing/2014/main" id="{D7799C5B-17D7-E148-AAD7-60728A0484B3}"/>
              </a:ext>
            </a:extLst>
          </p:cNvPr>
          <p:cNvPicPr>
            <a:picLocks noChangeAspect="1"/>
          </p:cNvPicPr>
          <p:nvPr/>
        </p:nvPicPr>
        <p:blipFill rotWithShape="1">
          <a:blip r:embed="rId3"/>
          <a:srcRect l="10255" t="12298" r="10677" b="54631"/>
          <a:stretch/>
        </p:blipFill>
        <p:spPr>
          <a:xfrm>
            <a:off x="423474" y="1918901"/>
            <a:ext cx="2689839" cy="1592123"/>
          </a:xfrm>
          <a:prstGeom prst="rect">
            <a:avLst/>
          </a:prstGeom>
        </p:spPr>
      </p:pic>
    </p:spTree>
    <p:extLst>
      <p:ext uri="{BB962C8B-B14F-4D97-AF65-F5344CB8AC3E}">
        <p14:creationId xmlns:p14="http://schemas.microsoft.com/office/powerpoint/2010/main" val="25898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210933" y="1071302"/>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hluti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gagnrýninn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045012" y="2348648"/>
            <a:ext cx="5808702" cy="1384995"/>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is">
                <a:latin typeface="Karla"/>
              </a:rPr>
              <a:t>Er rökfræðileg villa í þessum rökstuðningi?</a:t>
            </a:r>
            <a:endParaRPr lang="en-GB">
              <a:latin typeface="Karla"/>
            </a:endParaRPr>
          </a:p>
          <a:p>
            <a:pPr marL="285750" indent="-285750" fontAlgn="base">
              <a:buFont typeface="Arial" panose="020B0604020202020204" pitchFamily="34" charset="0"/>
              <a:buChar char="•"/>
            </a:pPr>
            <a:r>
              <a:rPr lang="is">
                <a:latin typeface="Karla"/>
              </a:rPr>
              <a:t>Hvað er málinu óviðkomandi eða óþarft og er hægt að hunsa eða henda?</a:t>
            </a:r>
            <a:endParaRPr lang="en-GB">
              <a:latin typeface="Karla"/>
            </a:endParaRPr>
          </a:p>
          <a:p>
            <a:pPr marL="285750" indent="-285750" fontAlgn="base">
              <a:buFont typeface="Arial" panose="020B0604020202020204" pitchFamily="34" charset="0"/>
              <a:buChar char="•"/>
            </a:pPr>
            <a:r>
              <a:rPr lang="en-GB" err="1">
                <a:latin typeface="Karla"/>
              </a:rPr>
              <a:t>Hvað</a:t>
            </a:r>
            <a:r>
              <a:rPr lang="en-GB">
                <a:latin typeface="Karla"/>
              </a:rPr>
              <a:t> er </a:t>
            </a:r>
            <a:r>
              <a:rPr lang="en-GB" err="1">
                <a:latin typeface="Karla"/>
              </a:rPr>
              <a:t>að</a:t>
            </a:r>
            <a:r>
              <a:rPr lang="en-GB">
                <a:latin typeface="Karla"/>
              </a:rPr>
              <a:t> </a:t>
            </a:r>
            <a:r>
              <a:rPr lang="en-GB" err="1">
                <a:latin typeface="Karla"/>
              </a:rPr>
              <a:t>fara</a:t>
            </a:r>
            <a:r>
              <a:rPr lang="en-GB">
                <a:latin typeface="Karla"/>
              </a:rPr>
              <a:t> </a:t>
            </a:r>
            <a:r>
              <a:rPr lang="en-GB" err="1">
                <a:latin typeface="Karla"/>
              </a:rPr>
              <a:t>fram</a:t>
            </a:r>
            <a:r>
              <a:rPr lang="en-GB">
                <a:latin typeface="Karla"/>
              </a:rPr>
              <a:t> </a:t>
            </a:r>
            <a:r>
              <a:rPr lang="en-GB" err="1">
                <a:latin typeface="Karla"/>
              </a:rPr>
              <a:t>hjá</a:t>
            </a:r>
            <a:r>
              <a:rPr lang="en-GB">
                <a:latin typeface="Karla"/>
              </a:rPr>
              <a:t> </a:t>
            </a:r>
            <a:r>
              <a:rPr lang="en-GB" err="1">
                <a:latin typeface="Karla"/>
              </a:rPr>
              <a:t>mér</a:t>
            </a:r>
            <a:r>
              <a:rPr lang="en-GB">
                <a:latin typeface="Karla"/>
              </a:rPr>
              <a:t>?</a:t>
            </a:r>
            <a:endParaRPr lang="en-GB">
              <a:latin typeface="Karla" pitchFamily="2" charset="77"/>
            </a:endParaRPr>
          </a:p>
          <a:p>
            <a:pPr lvl="0" fontAlgn="base"/>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sp>
        <p:nvSpPr>
          <p:cNvPr id="3" name="TextBox 2">
            <a:extLst>
              <a:ext uri="{FF2B5EF4-FFF2-40B4-BE49-F238E27FC236}">
                <a16:creationId xmlns:a16="http://schemas.microsoft.com/office/drawing/2014/main" id="{BD9C9104-1FEC-8749-A964-A9A3A8736B56}"/>
              </a:ext>
            </a:extLst>
          </p:cNvPr>
          <p:cNvSpPr txBox="1"/>
          <p:nvPr/>
        </p:nvSpPr>
        <p:spPr>
          <a:xfrm>
            <a:off x="3081298" y="1763873"/>
            <a:ext cx="5160494" cy="584775"/>
          </a:xfrm>
          <a:prstGeom prst="rect">
            <a:avLst/>
          </a:prstGeom>
          <a:noFill/>
        </p:spPr>
        <p:txBody>
          <a:bodyPr wrap="square" lIns="91440" tIns="45720" rIns="91440" bIns="45720" rtlCol="0" anchor="t">
            <a:spAutoFit/>
          </a:bodyPr>
          <a:lstStyle/>
          <a:p>
            <a:r>
              <a:rPr lang="es-ES" sz="1800" b="1" err="1">
                <a:solidFill>
                  <a:srgbClr val="004C52"/>
                </a:solidFill>
                <a:latin typeface="Karla"/>
              </a:rPr>
              <a:t>Eru</a:t>
            </a:r>
            <a:r>
              <a:rPr lang="es-ES" sz="1800" b="1">
                <a:solidFill>
                  <a:srgbClr val="004C52"/>
                </a:solidFill>
                <a:latin typeface="Karla"/>
              </a:rPr>
              <a:t> </a:t>
            </a:r>
            <a:r>
              <a:rPr lang="es-ES" sz="1800" b="1" err="1">
                <a:solidFill>
                  <a:srgbClr val="004C52"/>
                </a:solidFill>
                <a:latin typeface="Karla"/>
              </a:rPr>
              <a:t>einhverjar</a:t>
            </a:r>
            <a:r>
              <a:rPr lang="es-ES" sz="1800" b="1">
                <a:solidFill>
                  <a:srgbClr val="004C52"/>
                </a:solidFill>
                <a:latin typeface="Karla"/>
              </a:rPr>
              <a:t> </a:t>
            </a:r>
            <a:r>
              <a:rPr lang="es-ES" sz="1800" b="1" err="1">
                <a:solidFill>
                  <a:srgbClr val="004C52"/>
                </a:solidFill>
                <a:latin typeface="Karla"/>
              </a:rPr>
              <a:t>rangfærslur</a:t>
            </a:r>
            <a:r>
              <a:rPr lang="es-ES" sz="1800" b="1">
                <a:solidFill>
                  <a:srgbClr val="004C52"/>
                </a:solidFill>
                <a:latin typeface="Karla"/>
              </a:rPr>
              <a:t> í </a:t>
            </a:r>
            <a:r>
              <a:rPr lang="es-ES" sz="1800" b="1" err="1">
                <a:solidFill>
                  <a:srgbClr val="004C52"/>
                </a:solidFill>
                <a:latin typeface="Karla"/>
              </a:rPr>
              <a:t>rökstuðningi</a:t>
            </a:r>
            <a:r>
              <a:rPr lang="es-ES" sz="1800" b="1">
                <a:solidFill>
                  <a:srgbClr val="004C52"/>
                </a:solidFill>
                <a:latin typeface="Karla"/>
              </a:rPr>
              <a:t>?</a:t>
            </a:r>
            <a:endParaRPr lang="es-ES" sz="1800" b="1">
              <a:solidFill>
                <a:srgbClr val="004C52"/>
              </a:solidFill>
              <a:latin typeface="Karla" pitchFamily="2" charset="77"/>
            </a:endParaRPr>
          </a:p>
          <a:p>
            <a:endParaRPr lang="en-GB"/>
          </a:p>
        </p:txBody>
      </p:sp>
      <p:pic>
        <p:nvPicPr>
          <p:cNvPr id="8" name="Picture 7" descr="A person taking a selfie&#10;&#10;Description automatically generated with low confidence">
            <a:extLst>
              <a:ext uri="{FF2B5EF4-FFF2-40B4-BE49-F238E27FC236}">
                <a16:creationId xmlns:a16="http://schemas.microsoft.com/office/drawing/2014/main" id="{8333BB44-E8D0-2341-8A35-70439019EB45}"/>
              </a:ext>
            </a:extLst>
          </p:cNvPr>
          <p:cNvPicPr>
            <a:picLocks noChangeAspect="1"/>
          </p:cNvPicPr>
          <p:nvPr/>
        </p:nvPicPr>
        <p:blipFill rotWithShape="1">
          <a:blip r:embed="rId3"/>
          <a:srcRect l="10889" t="6274" r="10677" b="57722"/>
          <a:stretch/>
        </p:blipFill>
        <p:spPr>
          <a:xfrm>
            <a:off x="368834" y="1937817"/>
            <a:ext cx="2305241" cy="1497476"/>
          </a:xfrm>
          <a:prstGeom prst="rect">
            <a:avLst/>
          </a:prstGeom>
        </p:spPr>
      </p:pic>
    </p:spTree>
    <p:extLst>
      <p:ext uri="{BB962C8B-B14F-4D97-AF65-F5344CB8AC3E}">
        <p14:creationId xmlns:p14="http://schemas.microsoft.com/office/powerpoint/2010/main" val="408145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390712" y="1085914"/>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77922" y="0"/>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073614" y="2532320"/>
            <a:ext cx="5555556" cy="954107"/>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GB" err="1">
                <a:latin typeface="Karla"/>
              </a:rPr>
              <a:t>Hver</a:t>
            </a:r>
            <a:r>
              <a:rPr lang="en-GB">
                <a:latin typeface="Karla"/>
              </a:rPr>
              <a:t> er </a:t>
            </a:r>
            <a:r>
              <a:rPr lang="en-GB" err="1">
                <a:latin typeface="Karla"/>
              </a:rPr>
              <a:t>að</a:t>
            </a:r>
            <a:r>
              <a:rPr lang="en-GB">
                <a:latin typeface="Karla"/>
              </a:rPr>
              <a:t> </a:t>
            </a:r>
            <a:r>
              <a:rPr lang="en-GB" err="1">
                <a:latin typeface="Karla"/>
              </a:rPr>
              <a:t>segja</a:t>
            </a:r>
            <a:r>
              <a:rPr lang="en-GB">
                <a:latin typeface="Karla"/>
              </a:rPr>
              <a:t> </a:t>
            </a:r>
            <a:r>
              <a:rPr lang="en-GB" err="1">
                <a:latin typeface="Karla"/>
              </a:rPr>
              <a:t>frá</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a:latin typeface="Karla"/>
              </a:rPr>
              <a:t>Er </a:t>
            </a:r>
            <a:r>
              <a:rPr lang="en-GB" err="1">
                <a:latin typeface="Karla"/>
              </a:rPr>
              <a:t>það</a:t>
            </a:r>
            <a:r>
              <a:rPr lang="en-GB">
                <a:latin typeface="Karla"/>
              </a:rPr>
              <a:t> </a:t>
            </a:r>
            <a:r>
              <a:rPr lang="en-GB" err="1">
                <a:latin typeface="Karla"/>
              </a:rPr>
              <a:t>nákvæmt</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a:latin typeface="Karla"/>
              </a:rPr>
              <a:t>Er </a:t>
            </a:r>
            <a:r>
              <a:rPr lang="en-GB" err="1">
                <a:latin typeface="Karla"/>
              </a:rPr>
              <a:t>það</a:t>
            </a:r>
            <a:r>
              <a:rPr lang="en-GB">
                <a:latin typeface="Karla"/>
              </a:rPr>
              <a:t> </a:t>
            </a:r>
            <a:r>
              <a:rPr lang="en-GB" err="1">
                <a:latin typeface="Karla"/>
              </a:rPr>
              <a:t>byggt</a:t>
            </a:r>
            <a:r>
              <a:rPr lang="en-GB">
                <a:latin typeface="Karla"/>
              </a:rPr>
              <a:t> </a:t>
            </a:r>
            <a:r>
              <a:rPr lang="en-GB" err="1">
                <a:latin typeface="Karla"/>
              </a:rPr>
              <a:t>á</a:t>
            </a:r>
            <a:r>
              <a:rPr lang="en-GB">
                <a:latin typeface="Karla"/>
              </a:rPr>
              <a:t> </a:t>
            </a:r>
            <a:r>
              <a:rPr lang="en-GB" err="1">
                <a:latin typeface="Karla"/>
              </a:rPr>
              <a:t>staðreyndum</a:t>
            </a:r>
            <a:r>
              <a:rPr lang="en-GB">
                <a:latin typeface="Karla"/>
              </a:rPr>
              <a:t>?</a:t>
            </a:r>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sp>
        <p:nvSpPr>
          <p:cNvPr id="3" name="TextBox 2">
            <a:extLst>
              <a:ext uri="{FF2B5EF4-FFF2-40B4-BE49-F238E27FC236}">
                <a16:creationId xmlns:a16="http://schemas.microsoft.com/office/drawing/2014/main" id="{3B34AF83-AE6E-D240-9047-82FD6F20CA52}"/>
              </a:ext>
            </a:extLst>
          </p:cNvPr>
          <p:cNvSpPr txBox="1"/>
          <p:nvPr/>
        </p:nvSpPr>
        <p:spPr>
          <a:xfrm>
            <a:off x="3073614" y="1947545"/>
            <a:ext cx="4668306" cy="584775"/>
          </a:xfrm>
          <a:prstGeom prst="rect">
            <a:avLst/>
          </a:prstGeom>
          <a:noFill/>
        </p:spPr>
        <p:txBody>
          <a:bodyPr wrap="square" lIns="91440" tIns="45720" rIns="91440" bIns="45720" rtlCol="0" anchor="t">
            <a:spAutoFit/>
          </a:bodyPr>
          <a:lstStyle/>
          <a:p>
            <a:r>
              <a:rPr lang="es-ES" sz="1800" b="1" err="1">
                <a:solidFill>
                  <a:srgbClr val="004C52"/>
                </a:solidFill>
                <a:latin typeface="Karla"/>
              </a:rPr>
              <a:t>Hversu</a:t>
            </a:r>
            <a:r>
              <a:rPr lang="es-ES" sz="1800" b="1">
                <a:solidFill>
                  <a:srgbClr val="004C52"/>
                </a:solidFill>
                <a:latin typeface="Karla"/>
              </a:rPr>
              <a:t> </a:t>
            </a:r>
            <a:r>
              <a:rPr lang="es-ES" sz="1800" b="1" err="1">
                <a:solidFill>
                  <a:srgbClr val="004C52"/>
                </a:solidFill>
                <a:latin typeface="Karla"/>
              </a:rPr>
              <a:t>traust</a:t>
            </a:r>
            <a:r>
              <a:rPr lang="es-ES" sz="1800" b="1">
                <a:solidFill>
                  <a:srgbClr val="004C52"/>
                </a:solidFill>
                <a:latin typeface="Karla"/>
              </a:rPr>
              <a:t> </a:t>
            </a:r>
            <a:r>
              <a:rPr lang="es-ES" sz="1800" b="1" err="1">
                <a:solidFill>
                  <a:srgbClr val="004C52"/>
                </a:solidFill>
                <a:latin typeface="Karla"/>
              </a:rPr>
              <a:t>eru</a:t>
            </a:r>
            <a:r>
              <a:rPr lang="es-ES" sz="1800" b="1">
                <a:solidFill>
                  <a:srgbClr val="004C52"/>
                </a:solidFill>
                <a:latin typeface="Karla"/>
              </a:rPr>
              <a:t> </a:t>
            </a:r>
            <a:r>
              <a:rPr lang="es-ES" sz="1800" b="1" err="1">
                <a:solidFill>
                  <a:srgbClr val="004C52"/>
                </a:solidFill>
                <a:latin typeface="Karla"/>
              </a:rPr>
              <a:t>gögn</a:t>
            </a:r>
            <a:r>
              <a:rPr lang="es-ES" sz="1800" b="1">
                <a:solidFill>
                  <a:srgbClr val="004C52"/>
                </a:solidFill>
                <a:latin typeface="Karla"/>
              </a:rPr>
              <a:t> </a:t>
            </a:r>
            <a:r>
              <a:rPr lang="es-ES" sz="1800" b="1" err="1">
                <a:solidFill>
                  <a:srgbClr val="004C52"/>
                </a:solidFill>
                <a:latin typeface="Karla"/>
              </a:rPr>
              <a:t>málsins</a:t>
            </a:r>
            <a:r>
              <a:rPr lang="es-ES" sz="1800" b="1">
                <a:solidFill>
                  <a:srgbClr val="004C52"/>
                </a:solidFill>
                <a:latin typeface="Karla"/>
              </a:rPr>
              <a:t>?</a:t>
            </a:r>
            <a:endParaRPr lang="es-ES" sz="1800">
              <a:solidFill>
                <a:srgbClr val="004C52"/>
              </a:solidFill>
              <a:latin typeface="Karla" pitchFamily="2" charset="77"/>
            </a:endParaRPr>
          </a:p>
          <a:p>
            <a:endParaRPr lang="en-GB"/>
          </a:p>
        </p:txBody>
      </p:sp>
      <p:pic>
        <p:nvPicPr>
          <p:cNvPr id="5" name="Picture 4" descr="A person sitting on a bench with a camera and a camera&#10;&#10;Description automatically generated with low confidence">
            <a:extLst>
              <a:ext uri="{FF2B5EF4-FFF2-40B4-BE49-F238E27FC236}">
                <a16:creationId xmlns:a16="http://schemas.microsoft.com/office/drawing/2014/main" id="{EE4331F8-B8F6-0349-8473-4735ABE5E6D1}"/>
              </a:ext>
            </a:extLst>
          </p:cNvPr>
          <p:cNvPicPr>
            <a:picLocks noChangeAspect="1"/>
          </p:cNvPicPr>
          <p:nvPr/>
        </p:nvPicPr>
        <p:blipFill rotWithShape="1">
          <a:blip r:embed="rId3"/>
          <a:srcRect l="12369" t="12297" r="8352" b="52344"/>
          <a:stretch/>
        </p:blipFill>
        <p:spPr>
          <a:xfrm>
            <a:off x="390711" y="2003557"/>
            <a:ext cx="2349443" cy="1482870"/>
          </a:xfrm>
          <a:prstGeom prst="rect">
            <a:avLst/>
          </a:prstGeom>
        </p:spPr>
      </p:pic>
    </p:spTree>
    <p:extLst>
      <p:ext uri="{BB962C8B-B14F-4D97-AF65-F5344CB8AC3E}">
        <p14:creationId xmlns:p14="http://schemas.microsoft.com/office/powerpoint/2010/main" val="186186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210933" y="1071302"/>
            <a:ext cx="4435475" cy="980760"/>
          </a:xfrm>
          <a:prstGeom prst="rect">
            <a:avLst/>
          </a:prstGeom>
        </p:spPr>
        <p:txBody>
          <a:bodyPr spcFirstLastPara="1" wrap="square" lIns="91425" tIns="91425" rIns="91425" bIns="91425" anchor="t" anchorCtr="0">
            <a:noAutofit/>
          </a:bodyPr>
          <a:lstStyle/>
          <a:p>
            <a:pPr marL="0" indent="0">
              <a:buNone/>
            </a:pPr>
            <a:r>
              <a:rPr lang="es-ES" sz="1800" b="1">
                <a:solidFill>
                  <a:srgbClr val="00AE9D"/>
                </a:solidFill>
              </a:rPr>
              <a:t>1.2. </a:t>
            </a:r>
            <a:r>
              <a:rPr lang="es-ES" sz="1800" b="1" err="1">
                <a:solidFill>
                  <a:srgbClr val="00AE9D"/>
                </a:solidFill>
              </a:rPr>
              <a:t>Gagnlegar</a:t>
            </a:r>
            <a:r>
              <a:rPr lang="es-ES" sz="1800" b="1">
                <a:solidFill>
                  <a:srgbClr val="00AE9D"/>
                </a:solidFill>
              </a:rPr>
              <a:t> </a:t>
            </a:r>
            <a:r>
              <a:rPr lang="es-ES" sz="1800" b="1" err="1">
                <a:solidFill>
                  <a:srgbClr val="00AE9D"/>
                </a:solidFill>
              </a:rPr>
              <a:t>spurningar</a:t>
            </a: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p:txBody>
      </p:sp>
      <p:sp>
        <p:nvSpPr>
          <p:cNvPr id="2" name="TextBox 1">
            <a:extLst>
              <a:ext uri="{FF2B5EF4-FFF2-40B4-BE49-F238E27FC236}">
                <a16:creationId xmlns:a16="http://schemas.microsoft.com/office/drawing/2014/main" id="{0003FAAC-1486-1046-86C0-10EECB172914}"/>
              </a:ext>
            </a:extLst>
          </p:cNvPr>
          <p:cNvSpPr txBox="1"/>
          <p:nvPr/>
        </p:nvSpPr>
        <p:spPr>
          <a:xfrm>
            <a:off x="3050561" y="2123230"/>
            <a:ext cx="5555556" cy="1169551"/>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GB" err="1">
                <a:latin typeface="Karla"/>
              </a:rPr>
              <a:t>Ertu</a:t>
            </a:r>
            <a:r>
              <a:rPr lang="en-GB">
                <a:latin typeface="Karla"/>
              </a:rPr>
              <a:t> </a:t>
            </a:r>
            <a:r>
              <a:rPr lang="en-GB" err="1">
                <a:latin typeface="Karla"/>
              </a:rPr>
              <a:t>sammála</a:t>
            </a:r>
            <a:r>
              <a:rPr lang="en-GB">
                <a:latin typeface="Karla"/>
              </a:rPr>
              <a:t> </a:t>
            </a:r>
            <a:r>
              <a:rPr lang="en-GB" err="1">
                <a:latin typeface="Karla"/>
              </a:rPr>
              <a:t>eða</a:t>
            </a:r>
            <a:r>
              <a:rPr lang="en-GB">
                <a:latin typeface="Karla"/>
              </a:rPr>
              <a:t> </a:t>
            </a:r>
            <a:r>
              <a:rPr lang="en-GB" err="1">
                <a:latin typeface="Karla"/>
              </a:rPr>
              <a:t>ósammála</a:t>
            </a:r>
            <a:r>
              <a:rPr lang="en-GB">
                <a:latin typeface="Karla"/>
              </a:rPr>
              <a:t> - </a:t>
            </a:r>
            <a:r>
              <a:rPr lang="en-GB" err="1">
                <a:latin typeface="Karla"/>
              </a:rPr>
              <a:t>af</a:t>
            </a:r>
            <a:r>
              <a:rPr lang="en-GB">
                <a:latin typeface="Karla"/>
              </a:rPr>
              <a:t> </a:t>
            </a:r>
            <a:r>
              <a:rPr lang="en-GB" err="1">
                <a:latin typeface="Karla"/>
              </a:rPr>
              <a:t>hverju</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Hvað</a:t>
            </a:r>
            <a:r>
              <a:rPr lang="en-GB">
                <a:latin typeface="Karla"/>
              </a:rPr>
              <a:t> </a:t>
            </a:r>
            <a:r>
              <a:rPr lang="en-GB" err="1">
                <a:latin typeface="Karla"/>
              </a:rPr>
              <a:t>annað</a:t>
            </a:r>
            <a:r>
              <a:rPr lang="en-GB">
                <a:latin typeface="Karla"/>
              </a:rPr>
              <a:t>? </a:t>
            </a:r>
            <a:r>
              <a:rPr lang="en-GB" err="1">
                <a:latin typeface="Karla"/>
              </a:rPr>
              <a:t>Hvað</a:t>
            </a:r>
            <a:r>
              <a:rPr lang="en-GB">
                <a:latin typeface="Karla"/>
              </a:rPr>
              <a:t> </a:t>
            </a:r>
            <a:r>
              <a:rPr lang="en-GB" err="1">
                <a:latin typeface="Karla"/>
              </a:rPr>
              <a:t>ef</a:t>
            </a:r>
            <a:r>
              <a:rPr lang="en-GB">
                <a:latin typeface="Karla"/>
              </a:rPr>
              <a:t>?</a:t>
            </a:r>
            <a:endParaRPr lang="en-GB">
              <a:latin typeface="Karla" pitchFamily="2" charset="77"/>
            </a:endParaRPr>
          </a:p>
          <a:p>
            <a:pPr marL="285750" indent="-285750" fontAlgn="base">
              <a:buFont typeface="Arial" panose="020B0604020202020204" pitchFamily="34" charset="0"/>
              <a:buChar char="•"/>
            </a:pPr>
            <a:r>
              <a:rPr lang="en-GB" err="1">
                <a:latin typeface="Karla"/>
              </a:rPr>
              <a:t>Hvaða</a:t>
            </a:r>
            <a:r>
              <a:rPr lang="en-GB">
                <a:latin typeface="Karla"/>
              </a:rPr>
              <a:t> </a:t>
            </a:r>
            <a:r>
              <a:rPr lang="en-GB" err="1">
                <a:latin typeface="Karla"/>
              </a:rPr>
              <a:t>lausnir</a:t>
            </a:r>
            <a:r>
              <a:rPr lang="en-GB">
                <a:latin typeface="Karla"/>
              </a:rPr>
              <a:t> </a:t>
            </a:r>
            <a:r>
              <a:rPr lang="en-GB" err="1">
                <a:latin typeface="Karla"/>
              </a:rPr>
              <a:t>getum</a:t>
            </a:r>
            <a:r>
              <a:rPr lang="en-GB">
                <a:latin typeface="Karla"/>
              </a:rPr>
              <a:t> </a:t>
            </a:r>
            <a:r>
              <a:rPr lang="en-GB" err="1">
                <a:latin typeface="Karla"/>
              </a:rPr>
              <a:t>við</a:t>
            </a:r>
            <a:r>
              <a:rPr lang="en-GB">
                <a:latin typeface="Karla"/>
              </a:rPr>
              <a:t> </a:t>
            </a:r>
            <a:r>
              <a:rPr lang="en-GB" err="1">
                <a:latin typeface="Karla"/>
              </a:rPr>
              <a:t>fundið</a:t>
            </a:r>
            <a:r>
              <a:rPr lang="en-GB">
                <a:latin typeface="Karla"/>
              </a:rPr>
              <a:t> </a:t>
            </a:r>
            <a:r>
              <a:rPr lang="en-GB" err="1">
                <a:latin typeface="Karla"/>
              </a:rPr>
              <a:t>á</a:t>
            </a:r>
            <a:r>
              <a:rPr lang="en-GB">
                <a:latin typeface="Karla"/>
              </a:rPr>
              <a:t> </a:t>
            </a:r>
            <a:r>
              <a:rPr lang="en-GB" err="1">
                <a:latin typeface="Karla"/>
              </a:rPr>
              <a:t>þessu</a:t>
            </a:r>
            <a:r>
              <a:rPr lang="en-GB">
                <a:latin typeface="Karla"/>
              </a:rPr>
              <a:t> </a:t>
            </a:r>
            <a:r>
              <a:rPr lang="en-GB" err="1">
                <a:latin typeface="Karla"/>
              </a:rPr>
              <a:t>vandamáli</a:t>
            </a:r>
            <a:r>
              <a:rPr lang="en-GB">
                <a:latin typeface="Karla"/>
              </a:rPr>
              <a:t>?</a:t>
            </a:r>
            <a:endParaRPr lang="en-GB">
              <a:latin typeface="Karla" pitchFamily="2" charset="77"/>
            </a:endParaRPr>
          </a:p>
          <a:p>
            <a:pPr lvl="0" fontAlgn="base"/>
            <a:endParaRPr lang="en-GB">
              <a:latin typeface="Karla" pitchFamily="2" charset="77"/>
            </a:endParaRPr>
          </a:p>
          <a:p>
            <a:pPr marL="285750" lvl="0" indent="-285750" fontAlgn="base">
              <a:buFont typeface="Arial" panose="020B0604020202020204" pitchFamily="34" charset="0"/>
              <a:buChar char="•"/>
            </a:pPr>
            <a:endParaRPr lang="en-IS">
              <a:latin typeface="Karla" pitchFamily="2" charset="77"/>
            </a:endParaRPr>
          </a:p>
        </p:txBody>
      </p:sp>
      <p:pic>
        <p:nvPicPr>
          <p:cNvPr id="7" name="Picture 6" descr="A person taking a selfie&#10;&#10;Description automatically generated with low confidence">
            <a:extLst>
              <a:ext uri="{FF2B5EF4-FFF2-40B4-BE49-F238E27FC236}">
                <a16:creationId xmlns:a16="http://schemas.microsoft.com/office/drawing/2014/main" id="{93742662-6B6B-904B-A9C9-4C080A34D4C1}"/>
              </a:ext>
            </a:extLst>
          </p:cNvPr>
          <p:cNvPicPr>
            <a:picLocks noChangeAspect="1"/>
          </p:cNvPicPr>
          <p:nvPr/>
        </p:nvPicPr>
        <p:blipFill rotWithShape="1">
          <a:blip r:embed="rId3"/>
          <a:srcRect l="10678" t="46863" r="10466" b="16489"/>
          <a:stretch/>
        </p:blipFill>
        <p:spPr>
          <a:xfrm>
            <a:off x="537883" y="2052062"/>
            <a:ext cx="2211269" cy="1454294"/>
          </a:xfrm>
          <a:prstGeom prst="rect">
            <a:avLst/>
          </a:prstGeom>
        </p:spPr>
      </p:pic>
      <p:sp>
        <p:nvSpPr>
          <p:cNvPr id="8" name="TextBox 7">
            <a:extLst>
              <a:ext uri="{FF2B5EF4-FFF2-40B4-BE49-F238E27FC236}">
                <a16:creationId xmlns:a16="http://schemas.microsoft.com/office/drawing/2014/main" id="{E2BCC2CE-2448-054F-BF3C-81A26053383E}"/>
              </a:ext>
            </a:extLst>
          </p:cNvPr>
          <p:cNvSpPr txBox="1"/>
          <p:nvPr/>
        </p:nvSpPr>
        <p:spPr>
          <a:xfrm>
            <a:off x="3262228" y="1476899"/>
            <a:ext cx="2612571" cy="646331"/>
          </a:xfrm>
          <a:prstGeom prst="rect">
            <a:avLst/>
          </a:prstGeom>
          <a:noFill/>
        </p:spPr>
        <p:txBody>
          <a:bodyPr wrap="square" lIns="91440" tIns="45720" rIns="91440" bIns="45720" rtlCol="0" anchor="t">
            <a:spAutoFit/>
          </a:bodyPr>
          <a:lstStyle/>
          <a:p>
            <a:r>
              <a:rPr lang="es-ES" sz="1800" b="1" err="1">
                <a:solidFill>
                  <a:srgbClr val="004C52"/>
                </a:solidFill>
                <a:latin typeface="Karla"/>
              </a:rPr>
              <a:t>Að</a:t>
            </a:r>
            <a:r>
              <a:rPr lang="es-ES" sz="1800" b="1">
                <a:solidFill>
                  <a:srgbClr val="004C52"/>
                </a:solidFill>
                <a:latin typeface="Karla"/>
              </a:rPr>
              <a:t> draga </a:t>
            </a:r>
            <a:r>
              <a:rPr lang="es-ES" sz="1800" b="1" err="1">
                <a:solidFill>
                  <a:srgbClr val="004C52"/>
                </a:solidFill>
                <a:latin typeface="Karla"/>
              </a:rPr>
              <a:t>ályktanir</a:t>
            </a:r>
            <a:endParaRPr lang="es-ES" sz="1800" b="1" err="1">
              <a:solidFill>
                <a:srgbClr val="004C52"/>
              </a:solidFill>
              <a:latin typeface="Karla" pitchFamily="2" charset="77"/>
            </a:endParaRPr>
          </a:p>
          <a:p>
            <a:endParaRPr lang="en-GB" sz="1800"/>
          </a:p>
        </p:txBody>
      </p:sp>
    </p:spTree>
    <p:extLst>
      <p:ext uri="{BB962C8B-B14F-4D97-AF65-F5344CB8AC3E}">
        <p14:creationId xmlns:p14="http://schemas.microsoft.com/office/powerpoint/2010/main" val="1313391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848089" y="1500242"/>
            <a:ext cx="6788198" cy="738664"/>
          </a:xfrm>
          <a:prstGeom prst="rect">
            <a:avLst/>
          </a:prstGeom>
        </p:spPr>
        <p:txBody>
          <a:bodyPr wrap="square" lIns="91440" tIns="45720" rIns="91440" bIns="45720" anchor="t">
            <a:spAutoFit/>
          </a:bodyPr>
          <a:lstStyle/>
          <a:p>
            <a:pPr fontAlgn="base"/>
            <a:r>
              <a:rPr lang="en-US" i="1">
                <a:solidFill>
                  <a:srgbClr val="2ABBAD"/>
                </a:solidFill>
                <a:latin typeface="Karla"/>
              </a:rPr>
              <a:t>"</a:t>
            </a:r>
            <a:r>
              <a:rPr lang="en-US" i="1" err="1">
                <a:solidFill>
                  <a:srgbClr val="2ABBAD"/>
                </a:solidFill>
                <a:latin typeface="Karla"/>
              </a:rPr>
              <a:t>Hver</a:t>
            </a:r>
            <a:r>
              <a:rPr lang="en-US" i="1">
                <a:solidFill>
                  <a:srgbClr val="2ABBAD"/>
                </a:solidFill>
                <a:latin typeface="Karla"/>
              </a:rPr>
              <a:t> </a:t>
            </a:r>
            <a:r>
              <a:rPr lang="en-US" i="1" err="1">
                <a:solidFill>
                  <a:srgbClr val="2ABBAD"/>
                </a:solidFill>
                <a:latin typeface="Karla"/>
              </a:rPr>
              <a:t>sá</a:t>
            </a:r>
            <a:r>
              <a:rPr lang="en-US" i="1">
                <a:solidFill>
                  <a:srgbClr val="2ABBAD"/>
                </a:solidFill>
                <a:latin typeface="Karla"/>
              </a:rPr>
              <a:t> </a:t>
            </a:r>
            <a:r>
              <a:rPr lang="en-US" i="1" err="1">
                <a:solidFill>
                  <a:srgbClr val="2ABBAD"/>
                </a:solidFill>
                <a:latin typeface="Karla"/>
              </a:rPr>
              <a:t>sem</a:t>
            </a:r>
            <a:r>
              <a:rPr lang="en-US" i="1">
                <a:solidFill>
                  <a:srgbClr val="2ABBAD"/>
                </a:solidFill>
                <a:latin typeface="Karla"/>
              </a:rPr>
              <a:t> </a:t>
            </a:r>
            <a:r>
              <a:rPr lang="en-US" i="1" err="1">
                <a:solidFill>
                  <a:srgbClr val="2ABBAD"/>
                </a:solidFill>
                <a:latin typeface="Karla"/>
              </a:rPr>
              <a:t>stjórnar</a:t>
            </a:r>
            <a:r>
              <a:rPr lang="en-US" i="1">
                <a:solidFill>
                  <a:srgbClr val="2ABBAD"/>
                </a:solidFill>
                <a:latin typeface="Karla"/>
              </a:rPr>
              <a:t> </a:t>
            </a:r>
            <a:r>
              <a:rPr lang="en-US" i="1" err="1">
                <a:solidFill>
                  <a:srgbClr val="2ABBAD"/>
                </a:solidFill>
                <a:latin typeface="Karla"/>
              </a:rPr>
              <a:t>fjölmiðlunum</a:t>
            </a:r>
            <a:r>
              <a:rPr lang="en-US" i="1">
                <a:solidFill>
                  <a:srgbClr val="2ABBAD"/>
                </a:solidFill>
                <a:latin typeface="Karla"/>
              </a:rPr>
              <a:t>, </a:t>
            </a:r>
            <a:r>
              <a:rPr lang="en-US" i="1" err="1">
                <a:solidFill>
                  <a:srgbClr val="2ABBAD"/>
                </a:solidFill>
                <a:latin typeface="Karla"/>
              </a:rPr>
              <a:t>myndunum</a:t>
            </a:r>
            <a:r>
              <a:rPr lang="en-US" i="1">
                <a:solidFill>
                  <a:srgbClr val="2ABBAD"/>
                </a:solidFill>
                <a:latin typeface="Karla"/>
              </a:rPr>
              <a:t>, </a:t>
            </a:r>
            <a:r>
              <a:rPr lang="en-US" i="1" err="1">
                <a:solidFill>
                  <a:srgbClr val="2ABBAD"/>
                </a:solidFill>
                <a:latin typeface="Karla"/>
              </a:rPr>
              <a:t>stjórnar</a:t>
            </a:r>
            <a:r>
              <a:rPr lang="en-US" i="1">
                <a:solidFill>
                  <a:srgbClr val="2ABBAD"/>
                </a:solidFill>
                <a:latin typeface="Karla"/>
              </a:rPr>
              <a:t> </a:t>
            </a:r>
            <a:r>
              <a:rPr lang="en-US" i="1" err="1">
                <a:solidFill>
                  <a:srgbClr val="2ABBAD"/>
                </a:solidFill>
                <a:latin typeface="Karla"/>
              </a:rPr>
              <a:t>menningunni</a:t>
            </a:r>
            <a:r>
              <a:rPr lang="en-US" i="1">
                <a:solidFill>
                  <a:srgbClr val="2ABBAD"/>
                </a:solidFill>
                <a:latin typeface="Karla"/>
              </a:rPr>
              <a:t>" </a:t>
            </a:r>
            <a:endParaRPr lang="en-US" i="1">
              <a:solidFill>
                <a:srgbClr val="2ABBAD"/>
              </a:solidFill>
              <a:latin typeface="Karla" pitchFamily="2" charset="77"/>
            </a:endParaRPr>
          </a:p>
          <a:p>
            <a:r>
              <a:rPr lang="en-GB" b="1">
                <a:solidFill>
                  <a:srgbClr val="2ABBAD"/>
                </a:solidFill>
              </a:rPr>
              <a:t>Allen Ginsberg</a:t>
            </a:r>
            <a:endParaRPr lang="en-US">
              <a:solidFill>
                <a:srgbClr val="2ABBAD"/>
              </a:solidFill>
              <a:latin typeface="Karla" pitchFamily="2" charset="77"/>
            </a:endParaRPr>
          </a:p>
          <a:p>
            <a:pPr fontAlgn="base"/>
            <a:r>
              <a:rPr lang="en-US">
                <a:solidFill>
                  <a:srgbClr val="2ABBAD"/>
                </a:solidFill>
                <a:latin typeface="Karla"/>
              </a:rPr>
              <a:t>​</a:t>
            </a:r>
          </a:p>
        </p:txBody>
      </p:sp>
      <p:sp>
        <p:nvSpPr>
          <p:cNvPr id="4" name="Rectangle 3">
            <a:extLst>
              <a:ext uri="{FF2B5EF4-FFF2-40B4-BE49-F238E27FC236}">
                <a16:creationId xmlns:a16="http://schemas.microsoft.com/office/drawing/2014/main" id="{6AEA45E6-EE01-DD47-A26E-BD34D1DDF5D8}"/>
              </a:ext>
            </a:extLst>
          </p:cNvPr>
          <p:cNvSpPr/>
          <p:nvPr/>
        </p:nvSpPr>
        <p:spPr>
          <a:xfrm>
            <a:off x="1022955" y="2885237"/>
            <a:ext cx="4572000" cy="1384995"/>
          </a:xfrm>
          <a:prstGeom prst="rect">
            <a:avLst/>
          </a:prstGeom>
        </p:spPr>
        <p:txBody>
          <a:bodyPr lIns="91440" tIns="45720" rIns="91440" bIns="45720" anchor="t">
            <a:spAutoFit/>
          </a:bodyPr>
          <a:lstStyle/>
          <a:p>
            <a:pPr fontAlgn="base"/>
            <a:r>
              <a:rPr lang="es-ES" b="1">
                <a:solidFill>
                  <a:srgbClr val="00AE9D"/>
                </a:solidFill>
                <a:latin typeface="Karla"/>
              </a:rPr>
              <a:t>2. </a:t>
            </a:r>
            <a:r>
              <a:rPr lang="es-ES" b="1" err="1">
                <a:solidFill>
                  <a:srgbClr val="00AE9D"/>
                </a:solidFill>
                <a:latin typeface="Karla"/>
              </a:rPr>
              <a:t>Gagnrýnin</a:t>
            </a:r>
            <a:r>
              <a:rPr lang="es-ES" b="1">
                <a:solidFill>
                  <a:srgbClr val="00AE9D"/>
                </a:solidFill>
                <a:latin typeface="Karla"/>
              </a:rPr>
              <a:t> </a:t>
            </a:r>
            <a:r>
              <a:rPr lang="es-ES" b="1" err="1">
                <a:solidFill>
                  <a:srgbClr val="00AE9D"/>
                </a:solidFill>
                <a:latin typeface="Karla"/>
              </a:rPr>
              <a:t>hugsun</a:t>
            </a:r>
            <a:r>
              <a:rPr lang="es-ES" b="1">
                <a:solidFill>
                  <a:srgbClr val="00AE9D"/>
                </a:solidFill>
                <a:latin typeface="Karla"/>
              </a:rPr>
              <a:t> í </a:t>
            </a:r>
            <a:r>
              <a:rPr lang="es-ES" b="1" err="1">
                <a:solidFill>
                  <a:srgbClr val="00AE9D"/>
                </a:solidFill>
                <a:latin typeface="Karla"/>
              </a:rPr>
              <a:t>stafrænu</a:t>
            </a:r>
            <a:r>
              <a:rPr lang="es-ES" b="1">
                <a:solidFill>
                  <a:srgbClr val="00AE9D"/>
                </a:solidFill>
                <a:latin typeface="Karla"/>
              </a:rPr>
              <a:t> </a:t>
            </a:r>
            <a:r>
              <a:rPr lang="es-ES" b="1" err="1">
                <a:solidFill>
                  <a:srgbClr val="00AE9D"/>
                </a:solidFill>
                <a:latin typeface="Karla"/>
              </a:rPr>
              <a:t>umhverfi</a:t>
            </a:r>
            <a:endParaRPr lang="es-ES" b="1" err="1">
              <a:solidFill>
                <a:srgbClr val="00AE9D"/>
              </a:solidFill>
              <a:latin typeface="Karla" pitchFamily="2" charset="77"/>
            </a:endParaRPr>
          </a:p>
          <a:p>
            <a:pPr fontAlgn="base"/>
            <a:r>
              <a:rPr lang="es-ES">
                <a:solidFill>
                  <a:srgbClr val="004C52"/>
                </a:solidFill>
                <a:latin typeface="Karla"/>
              </a:rPr>
              <a:t>2.1. </a:t>
            </a:r>
            <a:r>
              <a:rPr lang="es-ES" err="1">
                <a:solidFill>
                  <a:srgbClr val="004C52"/>
                </a:solidFill>
                <a:latin typeface="Karla"/>
              </a:rPr>
              <a:t>Gagnrýnin</a:t>
            </a:r>
            <a:r>
              <a:rPr lang="es-ES">
                <a:solidFill>
                  <a:srgbClr val="004C52"/>
                </a:solidFill>
                <a:latin typeface="Karla"/>
              </a:rPr>
              <a:t> </a:t>
            </a:r>
            <a:r>
              <a:rPr lang="es-ES" err="1">
                <a:solidFill>
                  <a:srgbClr val="004C52"/>
                </a:solidFill>
                <a:latin typeface="Karla"/>
              </a:rPr>
              <a:t>hugsun</a:t>
            </a:r>
            <a:r>
              <a:rPr lang="es-ES">
                <a:solidFill>
                  <a:srgbClr val="004C52"/>
                </a:solidFill>
                <a:latin typeface="Karla"/>
              </a:rPr>
              <a:t>, </a:t>
            </a:r>
            <a:r>
              <a:rPr lang="es-ES" err="1">
                <a:solidFill>
                  <a:srgbClr val="004C52"/>
                </a:solidFill>
                <a:latin typeface="Karla"/>
              </a:rPr>
              <a:t>myndir</a:t>
            </a:r>
            <a:r>
              <a:rPr lang="es-ES">
                <a:solidFill>
                  <a:srgbClr val="004C52"/>
                </a:solidFill>
                <a:latin typeface="Karla"/>
              </a:rPr>
              <a:t> </a:t>
            </a:r>
            <a:r>
              <a:rPr lang="es-ES" err="1">
                <a:solidFill>
                  <a:srgbClr val="004C52"/>
                </a:solidFill>
                <a:latin typeface="Karla"/>
              </a:rPr>
              <a:t>og</a:t>
            </a:r>
            <a:r>
              <a:rPr lang="es-ES">
                <a:solidFill>
                  <a:srgbClr val="004C52"/>
                </a:solidFill>
                <a:latin typeface="Karla"/>
              </a:rPr>
              <a:t> </a:t>
            </a:r>
            <a:r>
              <a:rPr lang="es-ES" err="1">
                <a:solidFill>
                  <a:srgbClr val="004C52"/>
                </a:solidFill>
                <a:latin typeface="Karla"/>
              </a:rPr>
              <a:t>fjölmiðlar</a:t>
            </a:r>
            <a:endParaRPr lang="es-ES" err="1">
              <a:solidFill>
                <a:srgbClr val="004C52"/>
              </a:solidFill>
              <a:latin typeface="Karla" pitchFamily="2" charset="77"/>
            </a:endParaRPr>
          </a:p>
          <a:p>
            <a:pPr fontAlgn="base"/>
            <a:r>
              <a:rPr lang="es-ES">
                <a:solidFill>
                  <a:srgbClr val="004C52"/>
                </a:solidFill>
                <a:latin typeface="Karla"/>
              </a:rPr>
              <a:t>2.2. </a:t>
            </a:r>
            <a:r>
              <a:rPr lang="es-ES" err="1">
                <a:solidFill>
                  <a:srgbClr val="004C52"/>
                </a:solidFill>
                <a:latin typeface="Karla"/>
              </a:rPr>
              <a:t>Rangar</a:t>
            </a:r>
            <a:r>
              <a:rPr lang="es-ES">
                <a:solidFill>
                  <a:srgbClr val="004C52"/>
                </a:solidFill>
                <a:latin typeface="Karla"/>
              </a:rPr>
              <a:t> </a:t>
            </a:r>
            <a:r>
              <a:rPr lang="es-ES" err="1">
                <a:solidFill>
                  <a:srgbClr val="004C52"/>
                </a:solidFill>
                <a:latin typeface="Karla"/>
              </a:rPr>
              <a:t>upplýsingar</a:t>
            </a:r>
            <a:r>
              <a:rPr lang="es-ES">
                <a:solidFill>
                  <a:srgbClr val="004C52"/>
                </a:solidFill>
                <a:latin typeface="Karla"/>
              </a:rPr>
              <a:t> á </a:t>
            </a:r>
            <a:r>
              <a:rPr lang="es-ES" err="1">
                <a:solidFill>
                  <a:srgbClr val="004C52"/>
                </a:solidFill>
                <a:latin typeface="Karla"/>
              </a:rPr>
              <a:t>netinu</a:t>
            </a:r>
            <a:r>
              <a:rPr lang="es-ES">
                <a:solidFill>
                  <a:srgbClr val="004C52"/>
                </a:solidFill>
                <a:latin typeface="Karla"/>
              </a:rPr>
              <a:t>.</a:t>
            </a:r>
          </a:p>
          <a:p>
            <a:pPr fontAlgn="base"/>
            <a:endParaRPr lang="es-ES">
              <a:latin typeface="Segoe UI" panose="020B0502040204020203" pitchFamily="34" charset="0"/>
            </a:endParaRPr>
          </a:p>
          <a:p>
            <a:pPr fontAlgn="base"/>
            <a:r>
              <a:rPr lang="es-ES">
                <a:latin typeface="Karla"/>
              </a:rPr>
              <a:t>​</a:t>
            </a:r>
          </a:p>
          <a:p>
            <a:pPr fontAlgn="base"/>
            <a:r>
              <a:rPr lang="es-ES">
                <a:latin typeface="Karla"/>
              </a:rPr>
              <a:t>​</a:t>
            </a:r>
          </a:p>
        </p:txBody>
      </p:sp>
      <p:sp>
        <p:nvSpPr>
          <p:cNvPr id="6" name="Rectangle 5">
            <a:extLst>
              <a:ext uri="{FF2B5EF4-FFF2-40B4-BE49-F238E27FC236}">
                <a16:creationId xmlns:a16="http://schemas.microsoft.com/office/drawing/2014/main" id="{26A84345-A682-994C-A39C-94CAC9DAF20D}"/>
              </a:ext>
            </a:extLst>
          </p:cNvPr>
          <p:cNvSpPr/>
          <p:nvPr/>
        </p:nvSpPr>
        <p:spPr>
          <a:xfrm>
            <a:off x="0" y="73049"/>
            <a:ext cx="5655449" cy="830997"/>
          </a:xfrm>
          <a:prstGeom prst="rect">
            <a:avLst/>
          </a:prstGeom>
        </p:spPr>
        <p:txBody>
          <a:bodyPr wrap="square" lIns="91440" tIns="45720" rIns="91440" bIns="45720" anchor="t">
            <a:spAutoFit/>
          </a:bodyPr>
          <a:lstStyle/>
          <a:p>
            <a:r>
              <a:rPr lang="en-GB" sz="2400" b="1">
                <a:solidFill>
                  <a:schemeClr val="bg1"/>
                </a:solidFill>
                <a:latin typeface="Raleway" pitchFamily="2" charset="77"/>
              </a:rPr>
              <a:t>2. </a:t>
            </a:r>
            <a:r>
              <a:rPr lang="en-GB" sz="2400" b="1" err="1">
                <a:solidFill>
                  <a:schemeClr val="bg1"/>
                </a:solidFill>
                <a:latin typeface="Raleway" pitchFamily="2" charset="77"/>
              </a:rPr>
              <a:t>hluti</a:t>
            </a:r>
            <a:r>
              <a:rPr lang="en-GB" sz="2400" b="1">
                <a:solidFill>
                  <a:schemeClr val="bg1"/>
                </a:solidFill>
                <a:latin typeface="Raleway" pitchFamily="2" charset="77"/>
              </a:rPr>
              <a:t> - </a:t>
            </a:r>
            <a:r>
              <a:rPr lang="en-GB" sz="2400" b="1" err="1">
                <a:solidFill>
                  <a:schemeClr val="bg1"/>
                </a:solidFill>
                <a:latin typeface="Raleway" pitchFamily="2" charset="77"/>
              </a:rPr>
              <a:t>Gagnrýnin</a:t>
            </a:r>
            <a:r>
              <a:rPr lang="en-GB" sz="2400" b="1">
                <a:solidFill>
                  <a:schemeClr val="bg1"/>
                </a:solidFill>
                <a:latin typeface="Raleway" pitchFamily="2" charset="77"/>
              </a:rPr>
              <a:t> </a:t>
            </a:r>
            <a:r>
              <a:rPr lang="en-GB" sz="2400" b="1" err="1">
                <a:solidFill>
                  <a:schemeClr val="bg1"/>
                </a:solidFill>
                <a:latin typeface="Raleway" pitchFamily="2" charset="77"/>
              </a:rPr>
              <a:t>hugsun</a:t>
            </a:r>
            <a:r>
              <a:rPr lang="en-GB" sz="2400" b="1">
                <a:solidFill>
                  <a:schemeClr val="bg1"/>
                </a:solidFill>
                <a:latin typeface="Raleway" pitchFamily="2" charset="77"/>
              </a:rPr>
              <a:t> </a:t>
            </a:r>
          </a:p>
          <a:p>
            <a:r>
              <a:rPr lang="en-GB" sz="2400" b="1" err="1">
                <a:solidFill>
                  <a:schemeClr val="bg1"/>
                </a:solidFill>
                <a:latin typeface="Raleway" pitchFamily="2" charset="77"/>
              </a:rPr>
              <a:t>í</a:t>
            </a:r>
            <a:r>
              <a:rPr lang="en-GB" sz="2400" b="1">
                <a:solidFill>
                  <a:schemeClr val="bg1"/>
                </a:solidFill>
                <a:latin typeface="Raleway" pitchFamily="2" charset="77"/>
              </a:rPr>
              <a:t> </a:t>
            </a:r>
            <a:r>
              <a:rPr lang="en-GB" sz="2400" b="1" err="1">
                <a:solidFill>
                  <a:schemeClr val="bg1"/>
                </a:solidFill>
                <a:latin typeface="Raleway" pitchFamily="2" charset="77"/>
              </a:rPr>
              <a:t>stafrænu</a:t>
            </a:r>
            <a:r>
              <a:rPr lang="en-GB" sz="2400" b="1">
                <a:solidFill>
                  <a:schemeClr val="bg1"/>
                </a:solidFill>
                <a:latin typeface="Raleway" pitchFamily="2" charset="77"/>
              </a:rPr>
              <a:t> </a:t>
            </a:r>
            <a:r>
              <a:rPr lang="en-GB" sz="2400" b="1" err="1">
                <a:solidFill>
                  <a:schemeClr val="bg1"/>
                </a:solidFill>
                <a:latin typeface="Raleway" pitchFamily="2" charset="77"/>
              </a:rPr>
              <a:t>umhverfi</a:t>
            </a:r>
            <a:endParaRPr lang="en-GB" sz="2400" b="1">
              <a:solidFill>
                <a:schemeClr val="bg1"/>
              </a:solidFill>
              <a:latin typeface="Raleway" pitchFamily="2" charset="77"/>
            </a:endParaRPr>
          </a:p>
        </p:txBody>
      </p:sp>
      <p:pic>
        <p:nvPicPr>
          <p:cNvPr id="10" name="Picture 9" descr="A picture containing text, person&#10;&#10;Description automatically generated">
            <a:extLst>
              <a:ext uri="{FF2B5EF4-FFF2-40B4-BE49-F238E27FC236}">
                <a16:creationId xmlns:a16="http://schemas.microsoft.com/office/drawing/2014/main" id="{FFDE8E62-27AE-184A-94A6-B869EC3D8641}"/>
              </a:ext>
            </a:extLst>
          </p:cNvPr>
          <p:cNvPicPr>
            <a:picLocks noChangeAspect="1"/>
          </p:cNvPicPr>
          <p:nvPr/>
        </p:nvPicPr>
        <p:blipFill rotWithShape="1">
          <a:blip r:embed="rId3"/>
          <a:srcRect l="8564" t="7619" r="11734" b="55033"/>
          <a:stretch/>
        </p:blipFill>
        <p:spPr>
          <a:xfrm>
            <a:off x="5303519" y="1998654"/>
            <a:ext cx="3425541" cy="2271578"/>
          </a:xfrm>
          <a:prstGeom prst="rect">
            <a:avLst/>
          </a:prstGeom>
        </p:spPr>
      </p:pic>
    </p:spTree>
    <p:extLst>
      <p:ext uri="{BB962C8B-B14F-4D97-AF65-F5344CB8AC3E}">
        <p14:creationId xmlns:p14="http://schemas.microsoft.com/office/powerpoint/2010/main" val="376368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187636" y="1709705"/>
            <a:ext cx="7986711" cy="2561520"/>
          </a:xfrm>
          <a:prstGeom prst="rect">
            <a:avLst/>
          </a:prstGeom>
        </p:spPr>
        <p:txBody>
          <a:bodyPr spcFirstLastPara="1" wrap="square" lIns="91425" tIns="91425" rIns="91425" bIns="91425" anchor="t" anchorCtr="0">
            <a:noAutofit/>
          </a:bodyPr>
          <a:lstStyle/>
          <a:p>
            <a:pPr marL="0" indent="0">
              <a:buNone/>
            </a:pPr>
            <a:r>
              <a:rPr lang="es-ES" b="1">
                <a:solidFill>
                  <a:srgbClr val="00AE9D"/>
                </a:solidFill>
              </a:rPr>
              <a:t>4. 1. </a:t>
            </a:r>
            <a:r>
              <a:rPr lang="es-ES" b="1" err="1">
                <a:solidFill>
                  <a:srgbClr val="00AE9D"/>
                </a:solidFill>
              </a:rPr>
              <a:t>Gagnrýnin</a:t>
            </a:r>
            <a:r>
              <a:rPr lang="es-ES" b="1">
                <a:solidFill>
                  <a:srgbClr val="00AE9D"/>
                </a:solidFill>
              </a:rPr>
              <a:t> </a:t>
            </a:r>
            <a:r>
              <a:rPr lang="es-ES" b="1" err="1">
                <a:solidFill>
                  <a:srgbClr val="00AE9D"/>
                </a:solidFill>
              </a:rPr>
              <a:t>hugsun</a:t>
            </a:r>
            <a:r>
              <a:rPr lang="es-ES" b="1">
                <a:solidFill>
                  <a:srgbClr val="00AE9D"/>
                </a:solidFill>
              </a:rPr>
              <a:t>, </a:t>
            </a:r>
            <a:r>
              <a:rPr lang="es-ES" b="1" err="1">
                <a:solidFill>
                  <a:srgbClr val="00AE9D"/>
                </a:solidFill>
              </a:rPr>
              <a:t>myndir</a:t>
            </a:r>
            <a:r>
              <a:rPr lang="es-ES" b="1">
                <a:solidFill>
                  <a:srgbClr val="00AE9D"/>
                </a:solidFill>
              </a:rPr>
              <a:t> </a:t>
            </a:r>
            <a:r>
              <a:rPr lang="es-ES" b="1" err="1">
                <a:solidFill>
                  <a:srgbClr val="00AE9D"/>
                </a:solidFill>
              </a:rPr>
              <a:t>og</a:t>
            </a:r>
            <a:r>
              <a:rPr lang="es-ES" b="1">
                <a:solidFill>
                  <a:srgbClr val="00AE9D"/>
                </a:solidFill>
              </a:rPr>
              <a:t> </a:t>
            </a:r>
            <a:r>
              <a:rPr lang="es-ES" b="1" err="1">
                <a:solidFill>
                  <a:srgbClr val="00AE9D"/>
                </a:solidFill>
              </a:rPr>
              <a:t>fjölmiðlar</a:t>
            </a:r>
            <a:endParaRPr lang="es-ES" b="1">
              <a:solidFill>
                <a:srgbClr val="00AE9D"/>
              </a:solidFill>
            </a:endParaRPr>
          </a:p>
          <a:p>
            <a:pPr marL="0" indent="0">
              <a:buNone/>
            </a:pPr>
            <a:r>
              <a:rPr lang="en-US" sz="1400" err="1">
                <a:ea typeface="+mn-lt"/>
                <a:cs typeface="+mn-lt"/>
              </a:rPr>
              <a:t>Í</a:t>
            </a:r>
            <a:r>
              <a:rPr lang="en-US" sz="1400">
                <a:ea typeface="+mn-lt"/>
                <a:cs typeface="+mn-lt"/>
              </a:rPr>
              <a:t> </a:t>
            </a:r>
            <a:r>
              <a:rPr lang="en-US" sz="1400" err="1">
                <a:ea typeface="+mn-lt"/>
                <a:cs typeface="+mn-lt"/>
              </a:rPr>
              <a:t>menningu</a:t>
            </a:r>
            <a:r>
              <a:rPr lang="en-US" sz="1400">
                <a:ea typeface="+mn-lt"/>
                <a:cs typeface="+mn-lt"/>
              </a:rPr>
              <a:t> </a:t>
            </a:r>
            <a:r>
              <a:rPr lang="en-US" sz="1400" err="1">
                <a:ea typeface="+mn-lt"/>
                <a:cs typeface="+mn-lt"/>
              </a:rPr>
              <a:t>okkar</a:t>
            </a:r>
            <a:r>
              <a:rPr lang="en-US" sz="1400">
                <a:ea typeface="+mn-lt"/>
                <a:cs typeface="+mn-lt"/>
              </a:rPr>
              <a:t> </a:t>
            </a:r>
            <a:r>
              <a:rPr lang="en-US" sz="1400" err="1">
                <a:ea typeface="+mn-lt"/>
                <a:cs typeface="+mn-lt"/>
              </a:rPr>
              <a:t>í</a:t>
            </a:r>
            <a:r>
              <a:rPr lang="en-US" sz="1400">
                <a:ea typeface="+mn-lt"/>
                <a:cs typeface="+mn-lt"/>
              </a:rPr>
              <a:t> </a:t>
            </a:r>
            <a:r>
              <a:rPr lang="en-US" sz="1400" err="1">
                <a:ea typeface="+mn-lt"/>
                <a:cs typeface="+mn-lt"/>
              </a:rPr>
              <a:t>dag</a:t>
            </a:r>
            <a:r>
              <a:rPr lang="en-US" sz="1400">
                <a:ea typeface="+mn-lt"/>
                <a:cs typeface="+mn-lt"/>
              </a:rPr>
              <a:t> er </a:t>
            </a:r>
            <a:r>
              <a:rPr lang="en-US" sz="1400" err="1">
                <a:ea typeface="+mn-lt"/>
                <a:cs typeface="+mn-lt"/>
              </a:rPr>
              <a:t>meginhluti</a:t>
            </a:r>
            <a:r>
              <a:rPr lang="en-US" sz="1400">
                <a:ea typeface="+mn-lt"/>
                <a:cs typeface="+mn-lt"/>
              </a:rPr>
              <a:t> </a:t>
            </a:r>
            <a:r>
              <a:rPr lang="en-US" sz="1400" err="1">
                <a:ea typeface="+mn-lt"/>
                <a:cs typeface="+mn-lt"/>
              </a:rPr>
              <a:t>upplýsingaflóðsins</a:t>
            </a:r>
            <a:r>
              <a:rPr lang="en-US" sz="1400">
                <a:ea typeface="+mn-lt"/>
                <a:cs typeface="+mn-lt"/>
              </a:rPr>
              <a:t> </a:t>
            </a:r>
            <a:r>
              <a:rPr lang="en-US" sz="1400" err="1">
                <a:ea typeface="+mn-lt"/>
                <a:cs typeface="+mn-lt"/>
              </a:rPr>
              <a:t>sem</a:t>
            </a:r>
            <a:r>
              <a:rPr lang="en-US" sz="1400">
                <a:ea typeface="+mn-lt"/>
                <a:cs typeface="+mn-lt"/>
              </a:rPr>
              <a:t> </a:t>
            </a:r>
            <a:r>
              <a:rPr lang="en-US" sz="1400" err="1">
                <a:ea typeface="+mn-lt"/>
                <a:cs typeface="+mn-lt"/>
              </a:rPr>
              <a:t>daglega</a:t>
            </a:r>
            <a:r>
              <a:rPr lang="en-US" sz="1400">
                <a:ea typeface="+mn-lt"/>
                <a:cs typeface="+mn-lt"/>
              </a:rPr>
              <a:t> </a:t>
            </a:r>
            <a:r>
              <a:rPr lang="en-US" sz="1400" err="1">
                <a:ea typeface="+mn-lt"/>
                <a:cs typeface="+mn-lt"/>
              </a:rPr>
              <a:t>dynur</a:t>
            </a:r>
            <a:r>
              <a:rPr lang="en-US" sz="1400">
                <a:ea typeface="+mn-lt"/>
                <a:cs typeface="+mn-lt"/>
              </a:rPr>
              <a:t> </a:t>
            </a:r>
            <a:r>
              <a:rPr lang="en-US" sz="1400" err="1">
                <a:ea typeface="+mn-lt"/>
                <a:cs typeface="+mn-lt"/>
              </a:rPr>
              <a:t>á</a:t>
            </a:r>
            <a:r>
              <a:rPr lang="en-US" sz="1400">
                <a:ea typeface="+mn-lt"/>
                <a:cs typeface="+mn-lt"/>
              </a:rPr>
              <a:t> </a:t>
            </a:r>
            <a:r>
              <a:rPr lang="en-US" sz="1400" err="1">
                <a:ea typeface="+mn-lt"/>
                <a:cs typeface="+mn-lt"/>
              </a:rPr>
              <a:t>okkur</a:t>
            </a:r>
            <a:r>
              <a:rPr lang="en-US" sz="1400">
                <a:ea typeface="+mn-lt"/>
                <a:cs typeface="+mn-lt"/>
              </a:rPr>
              <a:t>:</a:t>
            </a:r>
          </a:p>
          <a:p>
            <a:pPr indent="-457200"/>
            <a:r>
              <a:rPr lang="en-US" sz="1400" i="1" err="1">
                <a:ea typeface="+mn-lt"/>
                <a:cs typeface="+mn-lt"/>
              </a:rPr>
              <a:t>í</a:t>
            </a:r>
            <a:r>
              <a:rPr lang="en-US" sz="1400" i="1">
                <a:ea typeface="+mn-lt"/>
                <a:cs typeface="+mn-lt"/>
              </a:rPr>
              <a:t> </a:t>
            </a:r>
            <a:r>
              <a:rPr lang="en-US" sz="1400" i="1" err="1">
                <a:ea typeface="+mn-lt"/>
                <a:cs typeface="+mn-lt"/>
              </a:rPr>
              <a:t>myndrænu</a:t>
            </a:r>
            <a:r>
              <a:rPr lang="en-US" sz="1400" i="1">
                <a:ea typeface="+mn-lt"/>
                <a:cs typeface="+mn-lt"/>
              </a:rPr>
              <a:t> </a:t>
            </a:r>
            <a:r>
              <a:rPr lang="en-US" sz="1400" i="1" err="1">
                <a:ea typeface="+mn-lt"/>
                <a:cs typeface="+mn-lt"/>
              </a:rPr>
              <a:t>formi</a:t>
            </a:r>
            <a:r>
              <a:rPr lang="en-US" sz="1400" i="1">
                <a:ea typeface="+mn-lt"/>
                <a:cs typeface="+mn-lt"/>
              </a:rPr>
              <a:t>, ekki </a:t>
            </a:r>
            <a:r>
              <a:rPr lang="en-US" sz="1400" i="1" err="1">
                <a:ea typeface="+mn-lt"/>
                <a:cs typeface="+mn-lt"/>
              </a:rPr>
              <a:t>textaformi</a:t>
            </a:r>
            <a:r>
              <a:rPr lang="en-US" sz="1400" i="1">
                <a:ea typeface="+mn-lt"/>
                <a:cs typeface="+mn-lt"/>
              </a:rPr>
              <a:t>.</a:t>
            </a:r>
          </a:p>
          <a:p>
            <a:pPr indent="-457200"/>
            <a:r>
              <a:rPr lang="en-US" sz="1400" i="1" err="1">
                <a:ea typeface="+mn-lt"/>
                <a:cs typeface="+mn-lt"/>
              </a:rPr>
              <a:t>birtur</a:t>
            </a:r>
            <a:r>
              <a:rPr lang="en-US" sz="1400" i="1">
                <a:ea typeface="+mn-lt"/>
                <a:cs typeface="+mn-lt"/>
              </a:rPr>
              <a:t> </a:t>
            </a:r>
            <a:r>
              <a:rPr lang="en-US" sz="1400" i="1" err="1">
                <a:ea typeface="+mn-lt"/>
                <a:cs typeface="+mn-lt"/>
              </a:rPr>
              <a:t>á</a:t>
            </a:r>
            <a:r>
              <a:rPr lang="en-US" sz="1400" i="1">
                <a:ea typeface="+mn-lt"/>
                <a:cs typeface="+mn-lt"/>
              </a:rPr>
              <a:t> </a:t>
            </a:r>
            <a:r>
              <a:rPr lang="en-US" sz="1400" i="1" err="1">
                <a:ea typeface="+mn-lt"/>
                <a:cs typeface="+mn-lt"/>
              </a:rPr>
              <a:t>skjá</a:t>
            </a:r>
            <a:r>
              <a:rPr lang="en-US" sz="1400" i="1">
                <a:ea typeface="+mn-lt"/>
                <a:cs typeface="+mn-lt"/>
              </a:rPr>
              <a:t>, ekki </a:t>
            </a:r>
            <a:r>
              <a:rPr lang="en-US" sz="1400" i="1" err="1">
                <a:ea typeface="+mn-lt"/>
                <a:cs typeface="+mn-lt"/>
              </a:rPr>
              <a:t>á</a:t>
            </a:r>
            <a:r>
              <a:rPr lang="en-US" sz="1400" i="1">
                <a:ea typeface="+mn-lt"/>
                <a:cs typeface="+mn-lt"/>
              </a:rPr>
              <a:t> </a:t>
            </a:r>
            <a:r>
              <a:rPr lang="en-US" sz="1400" i="1" err="1">
                <a:ea typeface="+mn-lt"/>
                <a:cs typeface="+mn-lt"/>
              </a:rPr>
              <a:t>pappír</a:t>
            </a:r>
            <a:r>
              <a:rPr lang="en-US" sz="1400" i="1">
                <a:ea typeface="+mn-lt"/>
                <a:cs typeface="+mn-lt"/>
              </a:rPr>
              <a:t>.</a:t>
            </a:r>
          </a:p>
          <a:p>
            <a:pPr indent="-457200"/>
            <a:endParaRPr lang="en-US" sz="1400">
              <a:ea typeface="+mn-lt"/>
              <a:cs typeface="+mn-lt"/>
            </a:endParaRPr>
          </a:p>
          <a:p>
            <a:pPr marL="0" indent="0">
              <a:buNone/>
            </a:pPr>
            <a:r>
              <a:rPr lang="is" sz="1400">
                <a:ea typeface="+mn-lt"/>
                <a:cs typeface="+mn-lt"/>
              </a:rPr>
              <a:t>Við verðum að vera meðvituð um hvernig myndirnar hafa áhrif á okkur, </a:t>
            </a:r>
            <a:r>
              <a:rPr lang="en-US" sz="1400" err="1">
                <a:ea typeface="+mn-lt"/>
                <a:cs typeface="+mn-lt"/>
              </a:rPr>
              <a:t>beita</a:t>
            </a:r>
            <a:r>
              <a:rPr lang="en-US" sz="1400">
                <a:ea typeface="+mn-lt"/>
                <a:cs typeface="+mn-lt"/>
              </a:rPr>
              <a:t> </a:t>
            </a:r>
            <a:r>
              <a:rPr lang="en-US" sz="1400" err="1">
                <a:ea typeface="+mn-lt"/>
                <a:cs typeface="+mn-lt"/>
              </a:rPr>
              <a:t>gagnrýnni</a:t>
            </a:r>
            <a:r>
              <a:rPr lang="en-US" sz="1400">
                <a:ea typeface="+mn-lt"/>
                <a:cs typeface="+mn-lt"/>
              </a:rPr>
              <a:t> </a:t>
            </a:r>
            <a:r>
              <a:rPr lang="en-US" sz="1400" err="1">
                <a:ea typeface="+mn-lt"/>
                <a:cs typeface="+mn-lt"/>
              </a:rPr>
              <a:t>hugsun</a:t>
            </a:r>
            <a:r>
              <a:rPr lang="en-US" sz="1400">
                <a:ea typeface="+mn-lt"/>
                <a:cs typeface="+mn-lt"/>
              </a:rPr>
              <a:t> </a:t>
            </a:r>
            <a:r>
              <a:rPr lang="en-US" sz="1400" err="1">
                <a:ea typeface="+mn-lt"/>
                <a:cs typeface="+mn-lt"/>
              </a:rPr>
              <a:t>og</a:t>
            </a:r>
            <a:r>
              <a:rPr lang="en-US" sz="1400">
                <a:ea typeface="+mn-lt"/>
                <a:cs typeface="+mn-lt"/>
              </a:rPr>
              <a:t> taka </a:t>
            </a:r>
            <a:r>
              <a:rPr lang="en-US" sz="1400" err="1">
                <a:ea typeface="+mn-lt"/>
                <a:cs typeface="+mn-lt"/>
              </a:rPr>
              <a:t>okkur</a:t>
            </a:r>
            <a:r>
              <a:rPr lang="en-US" sz="1400">
                <a:ea typeface="+mn-lt"/>
                <a:cs typeface="+mn-lt"/>
              </a:rPr>
              <a:t> </a:t>
            </a:r>
            <a:r>
              <a:rPr lang="en-US" sz="1400" err="1">
                <a:ea typeface="+mn-lt"/>
                <a:cs typeface="+mn-lt"/>
              </a:rPr>
              <a:t>tíma</a:t>
            </a:r>
            <a:r>
              <a:rPr lang="en-US" sz="1400">
                <a:ea typeface="+mn-lt"/>
                <a:cs typeface="+mn-lt"/>
              </a:rPr>
              <a:t> </a:t>
            </a:r>
            <a:r>
              <a:rPr lang="en-US" sz="1400" err="1">
                <a:ea typeface="+mn-lt"/>
                <a:cs typeface="+mn-lt"/>
              </a:rPr>
              <a:t>í</a:t>
            </a:r>
            <a:r>
              <a:rPr lang="en-US" sz="1400">
                <a:ea typeface="+mn-lt"/>
                <a:cs typeface="+mn-lt"/>
              </a:rPr>
              <a:t> </a:t>
            </a:r>
            <a:r>
              <a:rPr lang="en-US" sz="1400" err="1">
                <a:ea typeface="+mn-lt"/>
                <a:cs typeface="+mn-lt"/>
              </a:rPr>
              <a:t>að</a:t>
            </a:r>
            <a:r>
              <a:rPr lang="en-US" sz="1400">
                <a:ea typeface="+mn-lt"/>
                <a:cs typeface="+mn-lt"/>
              </a:rPr>
              <a:t> </a:t>
            </a:r>
            <a:r>
              <a:rPr lang="en-US" sz="1400" err="1">
                <a:ea typeface="+mn-lt"/>
                <a:cs typeface="+mn-lt"/>
              </a:rPr>
              <a:t>mynda</a:t>
            </a:r>
            <a:r>
              <a:rPr lang="en-US" sz="1400">
                <a:ea typeface="+mn-lt"/>
                <a:cs typeface="+mn-lt"/>
              </a:rPr>
              <a:t> </a:t>
            </a:r>
            <a:r>
              <a:rPr lang="en-US" sz="1400" err="1">
                <a:ea typeface="+mn-lt"/>
                <a:cs typeface="+mn-lt"/>
              </a:rPr>
              <a:t>okkur</a:t>
            </a:r>
            <a:r>
              <a:rPr lang="en-US" sz="1400">
                <a:ea typeface="+mn-lt"/>
                <a:cs typeface="+mn-lt"/>
              </a:rPr>
              <a:t> </a:t>
            </a:r>
            <a:r>
              <a:rPr lang="en-US" sz="1400" err="1">
                <a:ea typeface="+mn-lt"/>
                <a:cs typeface="+mn-lt"/>
              </a:rPr>
              <a:t>skoðun</a:t>
            </a:r>
            <a:r>
              <a:rPr lang="en-US" sz="1400">
                <a:ea typeface="+mn-lt"/>
                <a:cs typeface="+mn-lt"/>
              </a:rPr>
              <a:t>.</a:t>
            </a:r>
          </a:p>
          <a:p>
            <a:pPr marL="0" lvl="0" indent="0" algn="l" rtl="0">
              <a:spcBef>
                <a:spcPts val="600"/>
              </a:spcBef>
              <a:spcAft>
                <a:spcPts val="0"/>
              </a:spcAft>
              <a:buNone/>
            </a:pPr>
            <a:endParaRPr/>
          </a:p>
        </p:txBody>
      </p:sp>
      <p:sp>
        <p:nvSpPr>
          <p:cNvPr id="6" name="Google Shape;101;p12"/>
          <p:cNvSpPr txBox="1">
            <a:spLocks/>
          </p:cNvSpPr>
          <p:nvPr/>
        </p:nvSpPr>
        <p:spPr>
          <a:xfrm>
            <a:off x="27121" y="73537"/>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sz="2000">
                <a:solidFill>
                  <a:schemeClr val="bg1"/>
                </a:solidFill>
                <a:latin typeface="Raleway" pitchFamily="2" charset="77"/>
              </a:rPr>
              <a:t>2. </a:t>
            </a:r>
            <a:r>
              <a:rPr lang="en-GB" sz="2000" err="1">
                <a:solidFill>
                  <a:schemeClr val="bg1"/>
                </a:solidFill>
                <a:latin typeface="Raleway" pitchFamily="2" charset="77"/>
              </a:rPr>
              <a:t>hluti</a:t>
            </a:r>
            <a:r>
              <a:rPr lang="en-GB" sz="2000">
                <a:solidFill>
                  <a:schemeClr val="bg1"/>
                </a:solidFill>
                <a:latin typeface="Raleway" pitchFamily="2" charset="77"/>
              </a:rPr>
              <a:t> - </a:t>
            </a:r>
            <a:r>
              <a:rPr lang="en-GB" sz="2000" err="1">
                <a:solidFill>
                  <a:schemeClr val="bg1"/>
                </a:solidFill>
                <a:latin typeface="Raleway" pitchFamily="2" charset="77"/>
              </a:rPr>
              <a:t>Gagnrýnin</a:t>
            </a:r>
            <a:r>
              <a:rPr lang="en-GB" sz="2000">
                <a:solidFill>
                  <a:schemeClr val="bg1"/>
                </a:solidFill>
                <a:latin typeface="Raleway" pitchFamily="2" charset="77"/>
              </a:rPr>
              <a:t> </a:t>
            </a:r>
            <a:r>
              <a:rPr lang="en-GB" sz="2000" err="1">
                <a:solidFill>
                  <a:schemeClr val="bg1"/>
                </a:solidFill>
                <a:latin typeface="Raleway" pitchFamily="2" charset="77"/>
              </a:rPr>
              <a:t>hugsun</a:t>
            </a:r>
            <a:r>
              <a:rPr lang="en-GB" sz="2000">
                <a:solidFill>
                  <a:schemeClr val="bg1"/>
                </a:solidFill>
                <a:latin typeface="Raleway" pitchFamily="2" charset="77"/>
              </a:rPr>
              <a:t> </a:t>
            </a:r>
          </a:p>
          <a:p>
            <a:r>
              <a:rPr lang="en-GB" sz="2000" err="1">
                <a:solidFill>
                  <a:schemeClr val="bg1"/>
                </a:solidFill>
                <a:latin typeface="Raleway" pitchFamily="2" charset="77"/>
              </a:rPr>
              <a:t>í</a:t>
            </a:r>
            <a:r>
              <a:rPr lang="en-GB" sz="2000">
                <a:solidFill>
                  <a:schemeClr val="bg1"/>
                </a:solidFill>
                <a:latin typeface="Raleway" pitchFamily="2" charset="77"/>
              </a:rPr>
              <a:t> </a:t>
            </a:r>
            <a:r>
              <a:rPr lang="en-GB" sz="2000" err="1">
                <a:solidFill>
                  <a:schemeClr val="bg1"/>
                </a:solidFill>
                <a:latin typeface="Raleway" pitchFamily="2" charset="77"/>
              </a:rPr>
              <a:t>stafrænu</a:t>
            </a:r>
            <a:r>
              <a:rPr lang="en-GB" sz="2000">
                <a:solidFill>
                  <a:schemeClr val="bg1"/>
                </a:solidFill>
                <a:latin typeface="Raleway" pitchFamily="2" charset="77"/>
              </a:rPr>
              <a:t> </a:t>
            </a:r>
            <a:r>
              <a:rPr lang="en-GB" sz="2000" err="1">
                <a:solidFill>
                  <a:schemeClr val="bg1"/>
                </a:solidFill>
                <a:latin typeface="Raleway" pitchFamily="2" charset="77"/>
              </a:rPr>
              <a:t>umhverfi</a:t>
            </a:r>
            <a:endParaRPr lang="en-GB" sz="2000">
              <a:solidFill>
                <a:schemeClr val="bg1"/>
              </a:solidFill>
              <a:latin typeface="Raleway" pitchFamily="2" charset="77"/>
            </a:endParaRPr>
          </a:p>
          <a:p>
            <a:endParaRPr lang="en-GB" sz="2200">
              <a:solidFill>
                <a:schemeClr val="bg1"/>
              </a:solidFill>
              <a:latin typeface="Raleway" pitchFamily="2" charset="77"/>
            </a:endParaRPr>
          </a:p>
        </p:txBody>
      </p:sp>
      <p:pic>
        <p:nvPicPr>
          <p:cNvPr id="3" name="Picture 2" descr="A picture containing text, person, indoor, electronics&#10;&#10;Description automatically generated">
            <a:extLst>
              <a:ext uri="{FF2B5EF4-FFF2-40B4-BE49-F238E27FC236}">
                <a16:creationId xmlns:a16="http://schemas.microsoft.com/office/drawing/2014/main" id="{A6CF98B2-75B5-D244-ABA4-98C5B6CE1A20}"/>
              </a:ext>
            </a:extLst>
          </p:cNvPr>
          <p:cNvPicPr>
            <a:picLocks noChangeAspect="1"/>
          </p:cNvPicPr>
          <p:nvPr/>
        </p:nvPicPr>
        <p:blipFill>
          <a:blip r:embed="rId3"/>
          <a:stretch>
            <a:fillRect/>
          </a:stretch>
        </p:blipFill>
        <p:spPr>
          <a:xfrm>
            <a:off x="6899894" y="717236"/>
            <a:ext cx="2192249" cy="1464589"/>
          </a:xfrm>
          <a:prstGeom prst="rect">
            <a:avLst/>
          </a:prstGeom>
        </p:spPr>
      </p:pic>
    </p:spTree>
    <p:extLst>
      <p:ext uri="{BB962C8B-B14F-4D97-AF65-F5344CB8AC3E}">
        <p14:creationId xmlns:p14="http://schemas.microsoft.com/office/powerpoint/2010/main" val="61506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315154" y="1287119"/>
            <a:ext cx="5937575" cy="2843338"/>
          </a:xfrm>
          <a:prstGeom prst="rect">
            <a:avLst/>
          </a:prstGeom>
        </p:spPr>
        <p:txBody>
          <a:bodyPr spcFirstLastPara="1" wrap="square" lIns="91425" tIns="91425" rIns="91425" bIns="91425" anchor="t" anchorCtr="0">
            <a:noAutofit/>
          </a:bodyPr>
          <a:lstStyle/>
          <a:p>
            <a:pPr marL="0" indent="0">
              <a:buNone/>
            </a:pPr>
            <a:r>
              <a:rPr lang="es-ES" sz="1400" b="1">
                <a:solidFill>
                  <a:srgbClr val="00AE9D"/>
                </a:solidFill>
              </a:rPr>
              <a:t>2.1. </a:t>
            </a:r>
            <a:r>
              <a:rPr lang="es-ES" sz="1400" b="1" err="1">
                <a:solidFill>
                  <a:srgbClr val="00AE9D"/>
                </a:solidFill>
              </a:rPr>
              <a:t>Satt</a:t>
            </a:r>
            <a:r>
              <a:rPr lang="es-ES" sz="1400" b="1">
                <a:solidFill>
                  <a:srgbClr val="00AE9D"/>
                </a:solidFill>
              </a:rPr>
              <a:t> </a:t>
            </a:r>
            <a:r>
              <a:rPr lang="es-ES" sz="1400" b="1" err="1">
                <a:solidFill>
                  <a:srgbClr val="00AE9D"/>
                </a:solidFill>
              </a:rPr>
              <a:t>eða</a:t>
            </a:r>
            <a:r>
              <a:rPr lang="es-ES" sz="1400" b="1">
                <a:solidFill>
                  <a:srgbClr val="00AE9D"/>
                </a:solidFill>
              </a:rPr>
              <a:t> </a:t>
            </a:r>
            <a:r>
              <a:rPr lang="es-ES" sz="1400" b="1" err="1">
                <a:solidFill>
                  <a:srgbClr val="00AE9D"/>
                </a:solidFill>
              </a:rPr>
              <a:t>ósatt</a:t>
            </a:r>
            <a:r>
              <a:rPr lang="es-ES" sz="1400" b="1">
                <a:solidFill>
                  <a:srgbClr val="00AE9D"/>
                </a:solidFill>
              </a:rPr>
              <a:t> (</a:t>
            </a:r>
            <a:r>
              <a:rPr lang="es-ES" sz="1400" b="1" err="1">
                <a:solidFill>
                  <a:srgbClr val="00AE9D"/>
                </a:solidFill>
              </a:rPr>
              <a:t>falsfréttir</a:t>
            </a:r>
            <a:r>
              <a:rPr lang="es-ES" sz="1400" b="1">
                <a:solidFill>
                  <a:srgbClr val="00AE9D"/>
                </a:solidFill>
              </a:rPr>
              <a:t>)</a:t>
            </a:r>
            <a:endParaRPr lang="es-ES" sz="1400">
              <a:solidFill>
                <a:srgbClr val="00AE9D"/>
              </a:solidFill>
            </a:endParaRPr>
          </a:p>
          <a:p>
            <a:pPr marL="0" lvl="0" indent="0" algn="l" rtl="0">
              <a:spcBef>
                <a:spcPts val="600"/>
              </a:spcBef>
              <a:spcAft>
                <a:spcPts val="0"/>
              </a:spcAft>
              <a:buNone/>
            </a:pPr>
            <a:endParaRPr lang="en" sz="1400"/>
          </a:p>
          <a:p>
            <a:r>
              <a:rPr lang="en-US" sz="1400" i="1">
                <a:ea typeface="+mn-lt"/>
                <a:cs typeface="+mn-lt"/>
              </a:rPr>
              <a:t>“</a:t>
            </a:r>
            <a:r>
              <a:rPr lang="is" sz="1400" i="1">
                <a:ea typeface="+mn-lt"/>
                <a:cs typeface="+mn-lt"/>
              </a:rPr>
              <a:t>Netið er dásamleg geymsla fyrir mannlega þekkingu, en það er líka mikið og ógnvekjandi haf upplýsinga. Að vera fær um að vafra um það og leggja gagnrýna dóma á gæði upplýsinga sem þú rekst á og hvort treysta eigi þeim er nauðsynleg færni í stafrænu umhverfi</a:t>
            </a:r>
            <a:r>
              <a:rPr lang="en-US" sz="1400" i="1">
                <a:ea typeface="+mn-lt"/>
                <a:cs typeface="+mn-lt"/>
              </a:rPr>
              <a:t>”</a:t>
            </a:r>
            <a:r>
              <a:rPr lang="en-US" sz="1400">
                <a:ea typeface="+mn-lt"/>
                <a:cs typeface="+mn-lt"/>
              </a:rPr>
              <a:t> - </a:t>
            </a:r>
            <a:r>
              <a:rPr lang="en-US" sz="1400"/>
              <a:t>Dr Alison Pickard</a:t>
            </a:r>
            <a:endParaRPr lang="en-US" sz="1400">
              <a:ea typeface="+mn-lt"/>
              <a:cs typeface="+mn-lt"/>
            </a:endParaRPr>
          </a:p>
          <a:p>
            <a:r>
              <a:rPr lang="en-US" sz="1400" err="1">
                <a:cs typeface="Calibri"/>
              </a:rPr>
              <a:t>Falsfréttir</a:t>
            </a:r>
            <a:r>
              <a:rPr lang="en-US" sz="1400">
                <a:cs typeface="Calibri"/>
              </a:rPr>
              <a:t>/</a:t>
            </a:r>
            <a:r>
              <a:rPr lang="en-US" sz="1400" err="1">
                <a:cs typeface="Calibri"/>
              </a:rPr>
              <a:t>rangar</a:t>
            </a:r>
            <a:r>
              <a:rPr lang="en-US" sz="1400">
                <a:cs typeface="Calibri"/>
              </a:rPr>
              <a:t> </a:t>
            </a:r>
            <a:r>
              <a:rPr lang="en-US" sz="1400" err="1">
                <a:cs typeface="Calibri"/>
              </a:rPr>
              <a:t>upplýsingar</a:t>
            </a:r>
            <a:r>
              <a:rPr lang="en-US" sz="1400">
                <a:cs typeface="Calibri"/>
              </a:rPr>
              <a:t> </a:t>
            </a:r>
            <a:r>
              <a:rPr lang="en-US" sz="1400" err="1">
                <a:cs typeface="Calibri"/>
              </a:rPr>
              <a:t>eru</a:t>
            </a:r>
            <a:r>
              <a:rPr lang="en-US" sz="1400">
                <a:cs typeface="Calibri"/>
              </a:rPr>
              <a:t> </a:t>
            </a:r>
            <a:r>
              <a:rPr lang="en-US" sz="1400" err="1">
                <a:cs typeface="Calibri"/>
              </a:rPr>
              <a:t>fréttir</a:t>
            </a:r>
            <a:r>
              <a:rPr lang="en-US" sz="1400">
                <a:cs typeface="Calibri"/>
              </a:rPr>
              <a:t>, </a:t>
            </a:r>
            <a:r>
              <a:rPr lang="en-US" sz="1400" err="1">
                <a:cs typeface="Calibri"/>
              </a:rPr>
              <a:t>sögur</a:t>
            </a:r>
            <a:r>
              <a:rPr lang="en-US" sz="1400">
                <a:cs typeface="Calibri"/>
              </a:rPr>
              <a:t> </a:t>
            </a:r>
            <a:r>
              <a:rPr lang="en-US" sz="1400" err="1">
                <a:cs typeface="Calibri"/>
              </a:rPr>
              <a:t>eða</a:t>
            </a:r>
            <a:r>
              <a:rPr lang="en-US" sz="1400">
                <a:cs typeface="Calibri"/>
              </a:rPr>
              <a:t> </a:t>
            </a:r>
            <a:r>
              <a:rPr lang="en-US" sz="1400" err="1">
                <a:cs typeface="Calibri"/>
              </a:rPr>
              <a:t>gabb</a:t>
            </a:r>
            <a:r>
              <a:rPr lang="en-US" sz="1400">
                <a:cs typeface="Calibri"/>
              </a:rPr>
              <a:t> </a:t>
            </a:r>
            <a:r>
              <a:rPr lang="en-US" sz="1400" err="1">
                <a:cs typeface="Calibri"/>
              </a:rPr>
              <a:t>sem</a:t>
            </a:r>
            <a:r>
              <a:rPr lang="en-US" sz="1400">
                <a:cs typeface="Calibri"/>
              </a:rPr>
              <a:t> er </a:t>
            </a:r>
            <a:r>
              <a:rPr lang="en-US" sz="1400" err="1">
                <a:cs typeface="Calibri"/>
              </a:rPr>
              <a:t>búið</a:t>
            </a:r>
            <a:r>
              <a:rPr lang="en-US" sz="1400">
                <a:cs typeface="Calibri"/>
              </a:rPr>
              <a:t> </a:t>
            </a:r>
            <a:r>
              <a:rPr lang="en-US" sz="1400" err="1">
                <a:cs typeface="Calibri"/>
              </a:rPr>
              <a:t>til</a:t>
            </a:r>
            <a:r>
              <a:rPr lang="en-US" sz="1400">
                <a:cs typeface="Calibri"/>
              </a:rPr>
              <a:t> </a:t>
            </a:r>
            <a:r>
              <a:rPr lang="en-US" sz="1400" err="1">
                <a:cs typeface="Calibri"/>
              </a:rPr>
              <a:t>beinlínis</a:t>
            </a:r>
            <a:r>
              <a:rPr lang="en-US" sz="1400">
                <a:cs typeface="Calibri"/>
              </a:rPr>
              <a:t> </a:t>
            </a:r>
            <a:r>
              <a:rPr lang="en-US" sz="1400" err="1">
                <a:cs typeface="Calibri"/>
              </a:rPr>
              <a:t>í</a:t>
            </a:r>
            <a:r>
              <a:rPr lang="en-US" sz="1400">
                <a:cs typeface="Calibri"/>
              </a:rPr>
              <a:t> </a:t>
            </a:r>
            <a:r>
              <a:rPr lang="en-US" sz="1400" err="1">
                <a:cs typeface="Calibri"/>
              </a:rPr>
              <a:t>þeim</a:t>
            </a:r>
            <a:r>
              <a:rPr lang="en-US" sz="1400">
                <a:cs typeface="Calibri"/>
              </a:rPr>
              <a:t> </a:t>
            </a:r>
            <a:r>
              <a:rPr lang="en-US" sz="1400" err="1">
                <a:cs typeface="Calibri"/>
              </a:rPr>
              <a:t>tilgangi</a:t>
            </a:r>
            <a:r>
              <a:rPr lang="en-US" sz="1400">
                <a:cs typeface="Calibri"/>
              </a:rPr>
              <a:t> </a:t>
            </a:r>
            <a:r>
              <a:rPr lang="en-US" sz="1400" err="1">
                <a:cs typeface="Calibri"/>
              </a:rPr>
              <a:t>að</a:t>
            </a:r>
            <a:r>
              <a:rPr lang="en-US" sz="1400">
                <a:cs typeface="Calibri"/>
              </a:rPr>
              <a:t> </a:t>
            </a:r>
            <a:r>
              <a:rPr lang="en-US" sz="1400" err="1">
                <a:cs typeface="Calibri"/>
              </a:rPr>
              <a:t>blekkja</a:t>
            </a:r>
            <a:r>
              <a:rPr lang="en-US" sz="1400">
                <a:cs typeface="Calibri"/>
              </a:rPr>
              <a:t> </a:t>
            </a:r>
            <a:r>
              <a:rPr lang="en-US" sz="1400" err="1">
                <a:cs typeface="Calibri"/>
              </a:rPr>
              <a:t>eða</a:t>
            </a:r>
            <a:r>
              <a:rPr lang="en-US" sz="1400">
                <a:cs typeface="Calibri"/>
              </a:rPr>
              <a:t> villa um </a:t>
            </a:r>
            <a:r>
              <a:rPr lang="en-US" sz="1400" err="1">
                <a:cs typeface="Calibri"/>
              </a:rPr>
              <a:t>fyrir</a:t>
            </a:r>
            <a:r>
              <a:rPr lang="en-US" sz="1400">
                <a:cs typeface="Calibri"/>
              </a:rPr>
              <a:t> </a:t>
            </a:r>
            <a:r>
              <a:rPr lang="en-US" sz="1400" err="1">
                <a:cs typeface="Calibri"/>
              </a:rPr>
              <a:t>lesendum</a:t>
            </a:r>
            <a:r>
              <a:rPr lang="en-US" sz="1400">
                <a:cs typeface="Calibri"/>
              </a:rPr>
              <a:t>.</a:t>
            </a:r>
          </a:p>
          <a:p>
            <a:pPr marL="0" lvl="0" indent="0" algn="l" rtl="0">
              <a:spcBef>
                <a:spcPts val="600"/>
              </a:spcBef>
              <a:spcAft>
                <a:spcPts val="0"/>
              </a:spcAft>
              <a:buNone/>
            </a:pPr>
            <a:endParaRPr sz="1400"/>
          </a:p>
        </p:txBody>
      </p:sp>
      <p:sp>
        <p:nvSpPr>
          <p:cNvPr id="6" name="Google Shape;101;p12"/>
          <p:cNvSpPr txBox="1">
            <a:spLocks/>
          </p:cNvSpPr>
          <p:nvPr/>
        </p:nvSpPr>
        <p:spPr>
          <a:xfrm>
            <a:off x="0" y="7043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latin typeface="Raleway" pitchFamily="2" charset="77"/>
              </a:rPr>
              <a:t>2. </a:t>
            </a:r>
            <a:r>
              <a:rPr lang="en-GB" err="1">
                <a:solidFill>
                  <a:schemeClr val="bg1"/>
                </a:solidFill>
                <a:latin typeface="Raleway" pitchFamily="2" charset="77"/>
              </a:rPr>
              <a:t>hluti</a:t>
            </a:r>
            <a:r>
              <a:rPr lang="en-GB">
                <a:solidFill>
                  <a:schemeClr val="bg1"/>
                </a:solidFill>
                <a:latin typeface="Raleway" pitchFamily="2" charset="77"/>
              </a:rPr>
              <a:t> - </a:t>
            </a:r>
            <a:r>
              <a:rPr lang="en-GB" err="1">
                <a:solidFill>
                  <a:schemeClr val="bg1"/>
                </a:solidFill>
                <a:latin typeface="Raleway" pitchFamily="2" charset="77"/>
              </a:rPr>
              <a:t>Gagnrýnin</a:t>
            </a:r>
            <a:r>
              <a:rPr lang="en-GB">
                <a:solidFill>
                  <a:schemeClr val="bg1"/>
                </a:solidFill>
                <a:latin typeface="Raleway" pitchFamily="2" charset="77"/>
              </a:rPr>
              <a:t> </a:t>
            </a:r>
            <a:r>
              <a:rPr lang="en-GB" err="1">
                <a:solidFill>
                  <a:schemeClr val="bg1"/>
                </a:solidFill>
                <a:latin typeface="Raleway" pitchFamily="2" charset="77"/>
              </a:rPr>
              <a:t>hugsun</a:t>
            </a:r>
            <a:r>
              <a:rPr lang="en-GB">
                <a:solidFill>
                  <a:schemeClr val="bg1"/>
                </a:solidFill>
                <a:latin typeface="Raleway" pitchFamily="2" charset="77"/>
              </a:rPr>
              <a:t> </a:t>
            </a:r>
          </a:p>
          <a:p>
            <a:r>
              <a:rPr lang="en-GB" err="1">
                <a:solidFill>
                  <a:schemeClr val="bg1"/>
                </a:solidFill>
                <a:latin typeface="Raleway" pitchFamily="2" charset="77"/>
              </a:rPr>
              <a:t>í</a:t>
            </a:r>
            <a:r>
              <a:rPr lang="en-GB">
                <a:solidFill>
                  <a:schemeClr val="bg1"/>
                </a:solidFill>
                <a:latin typeface="Raleway" pitchFamily="2" charset="77"/>
              </a:rPr>
              <a:t> </a:t>
            </a:r>
            <a:r>
              <a:rPr lang="en-GB" err="1">
                <a:solidFill>
                  <a:schemeClr val="bg1"/>
                </a:solidFill>
                <a:latin typeface="Raleway" pitchFamily="2" charset="77"/>
              </a:rPr>
              <a:t>stafrænu</a:t>
            </a:r>
            <a:r>
              <a:rPr lang="en-GB">
                <a:solidFill>
                  <a:schemeClr val="bg1"/>
                </a:solidFill>
                <a:latin typeface="Raleway" pitchFamily="2" charset="77"/>
              </a:rPr>
              <a:t> </a:t>
            </a:r>
            <a:r>
              <a:rPr lang="en-GB" err="1">
                <a:solidFill>
                  <a:schemeClr val="bg1"/>
                </a:solidFill>
                <a:latin typeface="Raleway" pitchFamily="2" charset="77"/>
              </a:rPr>
              <a:t>umhverfi</a:t>
            </a:r>
            <a:endParaRPr lang="en-GB">
              <a:solidFill>
                <a:schemeClr val="bg1"/>
              </a:solidFill>
              <a:latin typeface="Raleway" pitchFamily="2" charset="77"/>
            </a:endParaRPr>
          </a:p>
          <a:p>
            <a:endParaRPr lang="en-GB"/>
          </a:p>
        </p:txBody>
      </p:sp>
      <p:pic>
        <p:nvPicPr>
          <p:cNvPr id="4" name="Picture 3" descr="A picture containing graphical user interface&#10;&#10;Description automatically generated">
            <a:extLst>
              <a:ext uri="{FF2B5EF4-FFF2-40B4-BE49-F238E27FC236}">
                <a16:creationId xmlns:a16="http://schemas.microsoft.com/office/drawing/2014/main" id="{C55436EF-7F84-2641-BA6F-7F63E89668BA}"/>
              </a:ext>
            </a:extLst>
          </p:cNvPr>
          <p:cNvPicPr>
            <a:picLocks noChangeAspect="1"/>
          </p:cNvPicPr>
          <p:nvPr/>
        </p:nvPicPr>
        <p:blipFill rotWithShape="1">
          <a:blip r:embed="rId3"/>
          <a:srcRect l="9833" t="5377" r="11312" b="57723"/>
          <a:stretch/>
        </p:blipFill>
        <p:spPr>
          <a:xfrm>
            <a:off x="6352655" y="1073827"/>
            <a:ext cx="2411364" cy="1596801"/>
          </a:xfrm>
          <a:prstGeom prst="rect">
            <a:avLst/>
          </a:prstGeom>
        </p:spPr>
      </p:pic>
    </p:spTree>
    <p:extLst>
      <p:ext uri="{BB962C8B-B14F-4D97-AF65-F5344CB8AC3E}">
        <p14:creationId xmlns:p14="http://schemas.microsoft.com/office/powerpoint/2010/main" val="3482649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16"/>
          <p:cNvSpPr txBox="1">
            <a:spLocks noGrp="1"/>
          </p:cNvSpPr>
          <p:nvPr>
            <p:ph type="body" idx="4294967295"/>
          </p:nvPr>
        </p:nvSpPr>
        <p:spPr>
          <a:xfrm>
            <a:off x="438616" y="1365536"/>
            <a:ext cx="7369175" cy="4091781"/>
          </a:xfrm>
          <a:prstGeom prst="rect">
            <a:avLst/>
          </a:prstGeom>
        </p:spPr>
        <p:txBody>
          <a:bodyPr spcFirstLastPara="1" wrap="square" lIns="91425" tIns="91425" rIns="91425" bIns="91425" anchor="t" anchorCtr="0">
            <a:noAutofit/>
          </a:bodyPr>
          <a:lstStyle/>
          <a:p>
            <a:pPr marL="76200" indent="0">
              <a:buNone/>
            </a:pPr>
            <a:r>
              <a:rPr lang="en-US" err="1"/>
              <a:t>Í</a:t>
            </a:r>
            <a:r>
              <a:rPr lang="en-US"/>
              <a:t> </a:t>
            </a:r>
            <a:r>
              <a:rPr lang="en-US" err="1"/>
              <a:t>lok</a:t>
            </a:r>
            <a:r>
              <a:rPr lang="en-US"/>
              <a:t> </a:t>
            </a:r>
            <a:r>
              <a:rPr lang="en-US" err="1"/>
              <a:t>þessa</a:t>
            </a:r>
            <a:r>
              <a:rPr lang="en-US"/>
              <a:t> </a:t>
            </a:r>
            <a:r>
              <a:rPr lang="en-US" err="1"/>
              <a:t>kafla</a:t>
            </a:r>
            <a:r>
              <a:rPr lang="en-US"/>
              <a:t> munt </a:t>
            </a:r>
            <a:r>
              <a:rPr lang="en-US" err="1"/>
              <a:t>þú</a:t>
            </a:r>
            <a:r>
              <a:rPr lang="en-US"/>
              <a:t> geta:</a:t>
            </a:r>
          </a:p>
          <a:p>
            <a:pPr marL="76200" indent="0">
              <a:buNone/>
            </a:pPr>
            <a:endParaRPr lang="en-US"/>
          </a:p>
          <a:p>
            <a:r>
              <a:rPr lang="en" err="1"/>
              <a:t>notað</a:t>
            </a:r>
            <a:r>
              <a:rPr lang="en"/>
              <a:t> </a:t>
            </a:r>
            <a:r>
              <a:rPr lang="en" err="1"/>
              <a:t>gagnrýna</a:t>
            </a:r>
            <a:r>
              <a:rPr lang="en"/>
              <a:t> </a:t>
            </a:r>
            <a:r>
              <a:rPr lang="en" err="1"/>
              <a:t>hugsun</a:t>
            </a:r>
            <a:endParaRPr lang="en"/>
          </a:p>
          <a:p>
            <a:r>
              <a:rPr lang="en" err="1"/>
              <a:t>íhugað</a:t>
            </a:r>
            <a:r>
              <a:rPr lang="en"/>
              <a:t> </a:t>
            </a:r>
            <a:r>
              <a:rPr lang="en" err="1"/>
              <a:t>alla</a:t>
            </a:r>
            <a:r>
              <a:rPr lang="en"/>
              <a:t> </a:t>
            </a:r>
            <a:r>
              <a:rPr lang="en" err="1"/>
              <a:t>möguleika</a:t>
            </a:r>
            <a:endParaRPr lang="en"/>
          </a:p>
          <a:p>
            <a:r>
              <a:rPr lang="en-GB" err="1"/>
              <a:t>komið</a:t>
            </a:r>
            <a:r>
              <a:rPr lang="en-GB"/>
              <a:t> </a:t>
            </a:r>
            <a:r>
              <a:rPr lang="en-GB" err="1"/>
              <a:t>auga</a:t>
            </a:r>
            <a:r>
              <a:rPr lang="en-GB"/>
              <a:t> </a:t>
            </a:r>
            <a:r>
              <a:rPr lang="en-GB" err="1"/>
              <a:t>á</a:t>
            </a:r>
            <a:r>
              <a:rPr lang="en-GB"/>
              <a:t> </a:t>
            </a:r>
            <a:r>
              <a:rPr lang="en-GB" err="1"/>
              <a:t>rangar</a:t>
            </a:r>
            <a:r>
              <a:rPr lang="en-GB"/>
              <a:t> </a:t>
            </a:r>
            <a:r>
              <a:rPr lang="en-GB" err="1"/>
              <a:t>upplýsingar</a:t>
            </a:r>
            <a:endParaRPr lang="en"/>
          </a:p>
          <a:p>
            <a:pPr marL="76200" lvl="0" indent="0" algn="l" rtl="0">
              <a:spcBef>
                <a:spcPts val="600"/>
              </a:spcBef>
              <a:spcAft>
                <a:spcPts val="0"/>
              </a:spcAft>
              <a:buSzPts val="2400"/>
              <a:buNone/>
            </a:pPr>
            <a:endParaRPr/>
          </a:p>
        </p:txBody>
      </p:sp>
      <p:sp>
        <p:nvSpPr>
          <p:cNvPr id="6"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err="1"/>
              <a:t>Tilgangur</a:t>
            </a:r>
            <a:r>
              <a:rPr lang="en-GB"/>
              <a:t> </a:t>
            </a:r>
            <a:r>
              <a:rPr lang="en-GB" err="1"/>
              <a:t>og</a:t>
            </a:r>
            <a:r>
              <a:rPr lang="en-GB"/>
              <a:t> </a:t>
            </a:r>
            <a:r>
              <a:rPr lang="en-GB" err="1"/>
              <a:t>markmið</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5059680" y="825876"/>
            <a:ext cx="7221241" cy="2308324"/>
          </a:xfrm>
          <a:prstGeom prst="rect">
            <a:avLst/>
          </a:prstGeom>
        </p:spPr>
        <p:txBody>
          <a:bodyPr wrap="square" lIns="91440" tIns="45720" rIns="91440" bIns="45720" anchor="t">
            <a:spAutoFit/>
          </a:bodyPr>
          <a:lstStyle/>
          <a:p>
            <a:pPr fontAlgn="base"/>
            <a:r>
              <a:rPr lang="es-ES" sz="1800" b="1" err="1">
                <a:solidFill>
                  <a:srgbClr val="00AE9D"/>
                </a:solidFill>
                <a:latin typeface="Karla" pitchFamily="2" charset="77"/>
              </a:rPr>
              <a:t>Gerðir</a:t>
            </a:r>
            <a:r>
              <a:rPr lang="es-ES" sz="1800" b="1">
                <a:solidFill>
                  <a:srgbClr val="00AE9D"/>
                </a:solidFill>
                <a:latin typeface="Karla" pitchFamily="2" charset="77"/>
              </a:rPr>
              <a:t> </a:t>
            </a:r>
            <a:r>
              <a:rPr lang="es-ES" sz="1800" b="1" err="1">
                <a:solidFill>
                  <a:srgbClr val="00AE9D"/>
                </a:solidFill>
                <a:latin typeface="Karla" pitchFamily="2" charset="77"/>
              </a:rPr>
              <a:t>falskra</a:t>
            </a:r>
            <a:r>
              <a:rPr lang="es-ES" sz="1800" b="1">
                <a:solidFill>
                  <a:srgbClr val="00AE9D"/>
                </a:solidFill>
                <a:latin typeface="Karla" pitchFamily="2" charset="77"/>
              </a:rPr>
              <a:t> </a:t>
            </a:r>
            <a:r>
              <a:rPr lang="es-ES" sz="1800" b="1" err="1">
                <a:solidFill>
                  <a:srgbClr val="00AE9D"/>
                </a:solidFill>
                <a:latin typeface="Karla" pitchFamily="2" charset="77"/>
              </a:rPr>
              <a:t>upplýsinga</a:t>
            </a:r>
            <a:r>
              <a:rPr lang="en-US" sz="1800">
                <a:latin typeface="Karla" pitchFamily="2" charset="77"/>
              </a:rPr>
              <a:t>​</a:t>
            </a:r>
            <a:endParaRPr lang="en-US" sz="1800">
              <a:latin typeface="Segoe UI" panose="020B0502040204020203" pitchFamily="34" charset="0"/>
            </a:endParaRPr>
          </a:p>
          <a:p>
            <a:pPr fontAlgn="base"/>
            <a:r>
              <a:rPr lang="en-GB">
                <a:solidFill>
                  <a:srgbClr val="004C52"/>
                </a:solidFill>
                <a:latin typeface="Karla" pitchFamily="2" charset="77"/>
              </a:rPr>
              <a:t>​</a:t>
            </a:r>
          </a:p>
          <a:p>
            <a:pPr marL="285750" indent="-285750" fontAlgn="base">
              <a:buFont typeface="Arial" panose="020B0604020202020204" pitchFamily="34" charset="0"/>
              <a:buChar char="•"/>
            </a:pPr>
            <a:endParaRPr lang="en-US">
              <a:solidFill>
                <a:srgbClr val="004C52"/>
              </a:solidFill>
              <a:latin typeface="Karla" pitchFamily="2" charset="77"/>
            </a:endParaRPr>
          </a:p>
          <a:p>
            <a:pPr marL="285750" indent="-285750">
              <a:buFont typeface="Arial" panose="020B0604020202020204" pitchFamily="34" charset="0"/>
              <a:buChar char="•"/>
            </a:pPr>
            <a:endParaRPr lang="en-US">
              <a:solidFill>
                <a:srgbClr val="004C52"/>
              </a:solidFill>
              <a:latin typeface="Karla" pitchFamily="2" charset="77"/>
            </a:endParaRPr>
          </a:p>
          <a:p>
            <a:pPr marL="285750" indent="-285750">
              <a:buFont typeface="Arial" panose="020B0604020202020204" pitchFamily="34" charset="0"/>
              <a:buChar char="•"/>
            </a:pPr>
            <a:endParaRPr lang="en-US">
              <a:solidFill>
                <a:srgbClr val="004C52"/>
              </a:solidFill>
              <a:latin typeface="Karla" pitchFamily="2" charset="77"/>
            </a:endParaRPr>
          </a:p>
          <a:p>
            <a:pPr marL="285750" indent="-285750">
              <a:buFont typeface="Arial" panose="020B0604020202020204" pitchFamily="34" charset="0"/>
              <a:buChar char="•"/>
            </a:pPr>
            <a:endParaRPr lang="en-US">
              <a:solidFill>
                <a:srgbClr val="004C52"/>
              </a:solidFill>
              <a:latin typeface="Karla" pitchFamily="2" charset="77"/>
            </a:endParaRPr>
          </a:p>
          <a:p>
            <a:pPr fontAlgn="base"/>
            <a:r>
              <a:rPr lang="es-ES">
                <a:latin typeface="Karla" pitchFamily="2" charset="77"/>
              </a:rPr>
              <a:t>​</a:t>
            </a:r>
            <a:endParaRPr lang="es-ES">
              <a:latin typeface="Segoe UI" panose="020B0502040204020203" pitchFamily="34" charset="0"/>
            </a:endParaRPr>
          </a:p>
          <a:p>
            <a:pPr fontAlgn="base">
              <a:buFont typeface="Arial" panose="020B0604020202020204" pitchFamily="34" charset="0"/>
              <a:buChar char="•"/>
            </a:pPr>
            <a:endParaRPr lang="en-GB">
              <a:latin typeface="Arial" panose="020B0604020202020204" pitchFamily="34" charset="0"/>
            </a:endParaRPr>
          </a:p>
          <a:p>
            <a:pPr fontAlgn="base"/>
            <a:r>
              <a:rPr lang="en-US">
                <a:latin typeface="Karla" pitchFamily="2" charset="77"/>
              </a:rPr>
              <a:t>​</a:t>
            </a:r>
            <a:endParaRPr lang="en-US">
              <a:latin typeface="Segoe UI" panose="020B0502040204020203" pitchFamily="34" charset="0"/>
            </a:endParaRPr>
          </a:p>
          <a:p>
            <a:pPr fontAlgn="base"/>
            <a:r>
              <a:rPr lang="en-US">
                <a:latin typeface="Karla" pitchFamily="2" charset="77"/>
              </a:rPr>
              <a:t>​</a:t>
            </a:r>
            <a:endParaRPr lang="en-US">
              <a:latin typeface="Segoe UI" panose="020B0502040204020203" pitchFamily="34" charset="0"/>
            </a:endParaRPr>
          </a:p>
        </p:txBody>
      </p:sp>
      <p:sp>
        <p:nvSpPr>
          <p:cNvPr id="6" name="Rectangle 5">
            <a:extLst>
              <a:ext uri="{FF2B5EF4-FFF2-40B4-BE49-F238E27FC236}">
                <a16:creationId xmlns:a16="http://schemas.microsoft.com/office/drawing/2014/main" id="{26A84345-A682-994C-A39C-94CAC9DAF20D}"/>
              </a:ext>
            </a:extLst>
          </p:cNvPr>
          <p:cNvSpPr/>
          <p:nvPr/>
        </p:nvSpPr>
        <p:spPr>
          <a:xfrm>
            <a:off x="85572" y="154343"/>
            <a:ext cx="5338075" cy="1415772"/>
          </a:xfrm>
          <a:prstGeom prst="rect">
            <a:avLst/>
          </a:prstGeom>
        </p:spPr>
        <p:txBody>
          <a:bodyPr wrap="square">
            <a:spAutoFit/>
          </a:bodyPr>
          <a:lstStyle/>
          <a:p>
            <a:r>
              <a:rPr lang="en-GB" sz="2000" b="1">
                <a:solidFill>
                  <a:schemeClr val="bg1"/>
                </a:solidFill>
                <a:latin typeface="Raleway" pitchFamily="2" charset="77"/>
              </a:rPr>
              <a:t>2. </a:t>
            </a:r>
            <a:r>
              <a:rPr lang="en-GB" sz="2000" b="1" err="1">
                <a:solidFill>
                  <a:schemeClr val="bg1"/>
                </a:solidFill>
                <a:latin typeface="Raleway" pitchFamily="2" charset="77"/>
              </a:rPr>
              <a:t>hluti</a:t>
            </a:r>
            <a:r>
              <a:rPr lang="en-GB" sz="2000" b="1">
                <a:solidFill>
                  <a:schemeClr val="bg1"/>
                </a:solidFill>
                <a:latin typeface="Raleway" pitchFamily="2" charset="77"/>
              </a:rPr>
              <a:t> - </a:t>
            </a:r>
            <a:r>
              <a:rPr lang="en-GB" sz="2000" b="1" err="1">
                <a:solidFill>
                  <a:schemeClr val="bg1"/>
                </a:solidFill>
                <a:latin typeface="Raleway" pitchFamily="2" charset="77"/>
              </a:rPr>
              <a:t>Gagnrýnin</a:t>
            </a:r>
            <a:r>
              <a:rPr lang="en-GB" sz="2000" b="1">
                <a:solidFill>
                  <a:schemeClr val="bg1"/>
                </a:solidFill>
                <a:latin typeface="Raleway" pitchFamily="2" charset="77"/>
              </a:rPr>
              <a:t> </a:t>
            </a:r>
            <a:r>
              <a:rPr lang="en-GB" sz="2000" b="1" err="1">
                <a:solidFill>
                  <a:schemeClr val="bg1"/>
                </a:solidFill>
                <a:latin typeface="Raleway" pitchFamily="2" charset="77"/>
              </a:rPr>
              <a:t>hugsun</a:t>
            </a:r>
            <a:r>
              <a:rPr lang="en-GB" sz="2000" b="1">
                <a:solidFill>
                  <a:schemeClr val="bg1"/>
                </a:solidFill>
                <a:latin typeface="Raleway" pitchFamily="2" charset="77"/>
              </a:rPr>
              <a:t> </a:t>
            </a:r>
          </a:p>
          <a:p>
            <a:r>
              <a:rPr lang="en-GB" sz="2000" b="1" err="1">
                <a:solidFill>
                  <a:schemeClr val="bg1"/>
                </a:solidFill>
                <a:latin typeface="Raleway" pitchFamily="2" charset="77"/>
              </a:rPr>
              <a:t>í</a:t>
            </a:r>
            <a:r>
              <a:rPr lang="en-GB" sz="2000" b="1">
                <a:solidFill>
                  <a:schemeClr val="bg1"/>
                </a:solidFill>
                <a:latin typeface="Raleway" pitchFamily="2" charset="77"/>
              </a:rPr>
              <a:t> </a:t>
            </a:r>
            <a:r>
              <a:rPr lang="en-GB" sz="2000" b="1" err="1">
                <a:solidFill>
                  <a:schemeClr val="bg1"/>
                </a:solidFill>
                <a:latin typeface="Raleway" pitchFamily="2" charset="77"/>
              </a:rPr>
              <a:t>stafrænu</a:t>
            </a:r>
            <a:r>
              <a:rPr lang="en-GB" sz="2000" b="1">
                <a:solidFill>
                  <a:schemeClr val="bg1"/>
                </a:solidFill>
                <a:latin typeface="Raleway" pitchFamily="2" charset="77"/>
              </a:rPr>
              <a:t> </a:t>
            </a:r>
            <a:r>
              <a:rPr lang="en-GB" sz="2000" b="1" err="1">
                <a:solidFill>
                  <a:schemeClr val="bg1"/>
                </a:solidFill>
                <a:latin typeface="Raleway" pitchFamily="2" charset="77"/>
              </a:rPr>
              <a:t>umhverfi</a:t>
            </a:r>
            <a:endParaRPr lang="en-GB" sz="2000" b="1">
              <a:solidFill>
                <a:schemeClr val="bg1"/>
              </a:solidFill>
              <a:latin typeface="Raleway" pitchFamily="2" charset="77"/>
            </a:endParaRPr>
          </a:p>
          <a:p>
            <a:endParaRPr lang="en-GB" sz="2200" b="1">
              <a:solidFill>
                <a:schemeClr val="bg1"/>
              </a:solidFill>
              <a:latin typeface="Raleway" pitchFamily="2" charset="77"/>
            </a:endParaRPr>
          </a:p>
          <a:p>
            <a:endParaRPr lang="en-GB" sz="2400" b="1">
              <a:solidFill>
                <a:schemeClr val="bg1"/>
              </a:solidFill>
              <a:latin typeface="Raleway" pitchFamily="2" charset="77"/>
            </a:endParaRPr>
          </a:p>
        </p:txBody>
      </p:sp>
      <p:graphicFrame>
        <p:nvGraphicFramePr>
          <p:cNvPr id="4" name="Diagram 3">
            <a:extLst>
              <a:ext uri="{FF2B5EF4-FFF2-40B4-BE49-F238E27FC236}">
                <a16:creationId xmlns:a16="http://schemas.microsoft.com/office/drawing/2014/main" id="{E3CEC08A-C1C6-A246-9157-837B5EF94623}"/>
              </a:ext>
            </a:extLst>
          </p:cNvPr>
          <p:cNvGraphicFramePr/>
          <p:nvPr>
            <p:extLst>
              <p:ext uri="{D42A27DB-BD31-4B8C-83A1-F6EECF244321}">
                <p14:modId xmlns:p14="http://schemas.microsoft.com/office/powerpoint/2010/main" val="2506958869"/>
              </p:ext>
            </p:extLst>
          </p:nvPr>
        </p:nvGraphicFramePr>
        <p:xfrm>
          <a:off x="189090" y="1250775"/>
          <a:ext cx="8765820" cy="3494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5A9F7C9-17D7-E94F-B1D5-2390FCE0E743}"/>
              </a:ext>
            </a:extLst>
          </p:cNvPr>
          <p:cNvSpPr txBox="1"/>
          <p:nvPr/>
        </p:nvSpPr>
        <p:spPr>
          <a:xfrm>
            <a:off x="8143461" y="4483777"/>
            <a:ext cx="649357" cy="261610"/>
          </a:xfrm>
          <a:prstGeom prst="rect">
            <a:avLst/>
          </a:prstGeom>
          <a:noFill/>
        </p:spPr>
        <p:txBody>
          <a:bodyPr wrap="square" rtlCol="0">
            <a:spAutoFit/>
          </a:bodyPr>
          <a:lstStyle/>
          <a:p>
            <a:r>
              <a:rPr lang="en-GB" sz="1100">
                <a:latin typeface="Karla" pitchFamily="2" charset="77"/>
                <a:hlinkClick r:id="rId8"/>
              </a:rPr>
              <a:t>Source</a:t>
            </a:r>
            <a:endParaRPr lang="en-GB" sz="1100">
              <a:latin typeface="Karla" pitchFamily="2" charset="77"/>
            </a:endParaRPr>
          </a:p>
        </p:txBody>
      </p:sp>
    </p:spTree>
    <p:extLst>
      <p:ext uri="{BB962C8B-B14F-4D97-AF65-F5344CB8AC3E}">
        <p14:creationId xmlns:p14="http://schemas.microsoft.com/office/powerpoint/2010/main" val="936483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1177901" y="1531052"/>
            <a:ext cx="4030593" cy="2646878"/>
          </a:xfrm>
          <a:prstGeom prst="rect">
            <a:avLst/>
          </a:prstGeom>
        </p:spPr>
        <p:txBody>
          <a:bodyPr wrap="square" lIns="91440" tIns="45720" rIns="91440" bIns="45720" anchor="t">
            <a:spAutoFit/>
          </a:bodyPr>
          <a:lstStyle/>
          <a:p>
            <a:pPr fontAlgn="base"/>
            <a:r>
              <a:rPr lang="es-ES" b="1" err="1">
                <a:solidFill>
                  <a:srgbClr val="00AE9D"/>
                </a:solidFill>
                <a:latin typeface="Karla"/>
              </a:rPr>
              <a:t>Hvernig</a:t>
            </a:r>
            <a:r>
              <a:rPr lang="es-ES" b="1">
                <a:solidFill>
                  <a:srgbClr val="00AE9D"/>
                </a:solidFill>
                <a:latin typeface="Karla"/>
              </a:rPr>
              <a:t> á </a:t>
            </a:r>
            <a:r>
              <a:rPr lang="es-ES" b="1" err="1">
                <a:solidFill>
                  <a:srgbClr val="00AE9D"/>
                </a:solidFill>
                <a:latin typeface="Karla"/>
              </a:rPr>
              <a:t>að</a:t>
            </a:r>
            <a:r>
              <a:rPr lang="es-ES" b="1">
                <a:solidFill>
                  <a:srgbClr val="00AE9D"/>
                </a:solidFill>
                <a:latin typeface="Karla"/>
              </a:rPr>
              <a:t> </a:t>
            </a:r>
            <a:r>
              <a:rPr lang="es-ES" b="1" err="1">
                <a:solidFill>
                  <a:srgbClr val="00AE9D"/>
                </a:solidFill>
                <a:latin typeface="Karla"/>
              </a:rPr>
              <a:t>koma</a:t>
            </a:r>
            <a:r>
              <a:rPr lang="es-ES" b="1">
                <a:solidFill>
                  <a:srgbClr val="00AE9D"/>
                </a:solidFill>
                <a:latin typeface="Karla"/>
              </a:rPr>
              <a:t> </a:t>
            </a:r>
            <a:r>
              <a:rPr lang="es-ES" b="1" err="1">
                <a:solidFill>
                  <a:srgbClr val="00AE9D"/>
                </a:solidFill>
                <a:latin typeface="Karla"/>
              </a:rPr>
              <a:t>auga</a:t>
            </a:r>
            <a:r>
              <a:rPr lang="es-ES" b="1">
                <a:solidFill>
                  <a:srgbClr val="00AE9D"/>
                </a:solidFill>
                <a:latin typeface="Karla"/>
              </a:rPr>
              <a:t> á </a:t>
            </a:r>
            <a:r>
              <a:rPr lang="es-ES" b="1" err="1">
                <a:solidFill>
                  <a:srgbClr val="00AE9D"/>
                </a:solidFill>
                <a:latin typeface="Karla"/>
              </a:rPr>
              <a:t>rangar</a:t>
            </a:r>
            <a:r>
              <a:rPr lang="es-ES" b="1">
                <a:solidFill>
                  <a:srgbClr val="00AE9D"/>
                </a:solidFill>
                <a:latin typeface="Karla"/>
              </a:rPr>
              <a:t> </a:t>
            </a:r>
            <a:r>
              <a:rPr lang="es-ES" b="1" err="1">
                <a:solidFill>
                  <a:srgbClr val="00AE9D"/>
                </a:solidFill>
                <a:latin typeface="Karla"/>
              </a:rPr>
              <a:t>upplýsingar</a:t>
            </a:r>
            <a:r>
              <a:rPr lang="es-ES" b="1">
                <a:solidFill>
                  <a:srgbClr val="00AE9D"/>
                </a:solidFill>
                <a:latin typeface="Karla"/>
              </a:rPr>
              <a:t> </a:t>
            </a:r>
            <a:endParaRPr lang="en-US">
              <a:latin typeface="Karla"/>
            </a:endParaRPr>
          </a:p>
          <a:p>
            <a:pPr fontAlgn="base"/>
            <a:r>
              <a:rPr lang="en-GB">
                <a:latin typeface="Calibri"/>
              </a:rPr>
              <a:t>​</a:t>
            </a:r>
          </a:p>
          <a:p>
            <a:pPr marL="285750" indent="-285750" fontAlgn="base">
              <a:buFont typeface="Arial" panose="020B0604020202020204" pitchFamily="34" charset="0"/>
              <a:buChar char="•"/>
            </a:pPr>
            <a:r>
              <a:rPr lang="en-GB" sz="1600" err="1">
                <a:solidFill>
                  <a:srgbClr val="004C52"/>
                </a:solidFill>
                <a:latin typeface="Karla"/>
              </a:rPr>
              <a:t>Skoðaðu</a:t>
            </a:r>
            <a:r>
              <a:rPr lang="en-GB" sz="1600">
                <a:solidFill>
                  <a:srgbClr val="004C52"/>
                </a:solidFill>
                <a:latin typeface="Karla"/>
              </a:rPr>
              <a:t> </a:t>
            </a:r>
            <a:r>
              <a:rPr lang="en-GB" sz="1600" err="1">
                <a:solidFill>
                  <a:srgbClr val="004C52"/>
                </a:solidFill>
                <a:latin typeface="Karla"/>
              </a:rPr>
              <a:t>málið</a:t>
            </a:r>
            <a:r>
              <a:rPr lang="en-GB" sz="1600">
                <a:solidFill>
                  <a:srgbClr val="004C52"/>
                </a:solidFill>
                <a:latin typeface="Karla"/>
              </a:rPr>
              <a:t> </a:t>
            </a:r>
            <a:r>
              <a:rPr lang="en-GB" sz="1600" err="1">
                <a:solidFill>
                  <a:srgbClr val="004C52"/>
                </a:solidFill>
                <a:latin typeface="Karla"/>
              </a:rPr>
              <a:t>nánar</a:t>
            </a:r>
            <a:endParaRPr lang="en-GB" sz="1600">
              <a:solidFill>
                <a:srgbClr val="004C52"/>
              </a:solidFill>
              <a:latin typeface="Karla" pitchFamily="2" charset="77"/>
            </a:endParaRPr>
          </a:p>
          <a:p>
            <a:pPr marL="285750" indent="-285750" fontAlgn="base">
              <a:buFont typeface="Arial" panose="020B0604020202020204" pitchFamily="34" charset="0"/>
              <a:buChar char="•"/>
            </a:pPr>
            <a:r>
              <a:rPr lang="en-GB" sz="1600" err="1">
                <a:solidFill>
                  <a:srgbClr val="004C52"/>
                </a:solidFill>
                <a:latin typeface="Karla"/>
              </a:rPr>
              <a:t>Horfðu</a:t>
            </a:r>
            <a:r>
              <a:rPr lang="en-GB" sz="1600">
                <a:solidFill>
                  <a:srgbClr val="004C52"/>
                </a:solidFill>
                <a:latin typeface="Karla"/>
              </a:rPr>
              <a:t> </a:t>
            </a:r>
            <a:r>
              <a:rPr lang="en-GB" sz="1600" err="1">
                <a:solidFill>
                  <a:srgbClr val="004C52"/>
                </a:solidFill>
                <a:latin typeface="Karla"/>
              </a:rPr>
              <a:t>út</a:t>
            </a:r>
            <a:r>
              <a:rPr lang="en-GB" sz="1600">
                <a:solidFill>
                  <a:srgbClr val="004C52"/>
                </a:solidFill>
                <a:latin typeface="Karla"/>
              </a:rPr>
              <a:t> </a:t>
            </a:r>
            <a:r>
              <a:rPr lang="en-GB" sz="1600" err="1">
                <a:solidFill>
                  <a:srgbClr val="004C52"/>
                </a:solidFill>
                <a:latin typeface="Karla"/>
              </a:rPr>
              <a:t>fyrir</a:t>
            </a:r>
            <a:r>
              <a:rPr lang="en-GB" sz="1600">
                <a:solidFill>
                  <a:srgbClr val="004C52"/>
                </a:solidFill>
                <a:latin typeface="Karla"/>
              </a:rPr>
              <a:t> </a:t>
            </a:r>
            <a:r>
              <a:rPr lang="en-GB" sz="1600" err="1">
                <a:solidFill>
                  <a:srgbClr val="004C52"/>
                </a:solidFill>
                <a:latin typeface="Karla"/>
              </a:rPr>
              <a:t>fyrirsögnina</a:t>
            </a:r>
            <a:endParaRPr lang="en-GB" sz="1600">
              <a:solidFill>
                <a:srgbClr val="004C52"/>
              </a:solidFill>
              <a:latin typeface="Karla" pitchFamily="2" charset="77"/>
            </a:endParaRPr>
          </a:p>
          <a:p>
            <a:pPr marL="285750" indent="-285750" fontAlgn="base">
              <a:buFont typeface="Arial" panose="020B0604020202020204" pitchFamily="34" charset="0"/>
              <a:buChar char="•"/>
            </a:pPr>
            <a:r>
              <a:rPr lang="en-GB" sz="1600" err="1">
                <a:solidFill>
                  <a:srgbClr val="004C52"/>
                </a:solidFill>
                <a:latin typeface="Karla"/>
              </a:rPr>
              <a:t>Athugaðu</a:t>
            </a:r>
            <a:r>
              <a:rPr lang="en-GB" sz="1600">
                <a:solidFill>
                  <a:srgbClr val="004C52"/>
                </a:solidFill>
                <a:latin typeface="Karla"/>
              </a:rPr>
              <a:t> </a:t>
            </a:r>
            <a:r>
              <a:rPr lang="en-GB" sz="1600" err="1">
                <a:solidFill>
                  <a:srgbClr val="004C52"/>
                </a:solidFill>
                <a:latin typeface="Karla"/>
              </a:rPr>
              <a:t>aðrar</a:t>
            </a:r>
            <a:r>
              <a:rPr lang="en-GB" sz="1600">
                <a:solidFill>
                  <a:srgbClr val="004C52"/>
                </a:solidFill>
                <a:latin typeface="Karla"/>
              </a:rPr>
              <a:t> </a:t>
            </a:r>
            <a:r>
              <a:rPr lang="en-GB" sz="1600" err="1">
                <a:solidFill>
                  <a:srgbClr val="004C52"/>
                </a:solidFill>
                <a:latin typeface="Karla"/>
              </a:rPr>
              <a:t>heimildir</a:t>
            </a:r>
            <a:endParaRPr lang="en-GB" sz="1600">
              <a:solidFill>
                <a:srgbClr val="004C52"/>
              </a:solidFill>
              <a:latin typeface="Karla" pitchFamily="2" charset="77"/>
            </a:endParaRPr>
          </a:p>
          <a:p>
            <a:pPr marL="285750" indent="-285750" fontAlgn="base">
              <a:buFont typeface="Arial" panose="020B0604020202020204" pitchFamily="34" charset="0"/>
              <a:buChar char="•"/>
            </a:pPr>
            <a:r>
              <a:rPr lang="en-GB" sz="1600" err="1">
                <a:solidFill>
                  <a:srgbClr val="004C52"/>
                </a:solidFill>
                <a:latin typeface="Karla"/>
              </a:rPr>
              <a:t>Athugaðu</a:t>
            </a:r>
            <a:r>
              <a:rPr lang="en-GB" sz="1600">
                <a:solidFill>
                  <a:srgbClr val="004C52"/>
                </a:solidFill>
                <a:latin typeface="Karla"/>
              </a:rPr>
              <a:t> </a:t>
            </a:r>
            <a:r>
              <a:rPr lang="en-GB" sz="1600" err="1">
                <a:solidFill>
                  <a:srgbClr val="004C52"/>
                </a:solidFill>
                <a:latin typeface="Karla"/>
              </a:rPr>
              <a:t>staðreyndir</a:t>
            </a:r>
            <a:endParaRPr lang="en-GB" sz="1600">
              <a:solidFill>
                <a:srgbClr val="004C52"/>
              </a:solidFill>
              <a:latin typeface="Karla" pitchFamily="2" charset="77"/>
            </a:endParaRPr>
          </a:p>
          <a:p>
            <a:pPr marL="285750" indent="-285750" fontAlgn="base">
              <a:buFont typeface="Arial" panose="020B0604020202020204" pitchFamily="34" charset="0"/>
              <a:buChar char="•"/>
            </a:pPr>
            <a:r>
              <a:rPr lang="en-GB" sz="1600" err="1">
                <a:solidFill>
                  <a:srgbClr val="004C52"/>
                </a:solidFill>
                <a:latin typeface="Karla"/>
              </a:rPr>
              <a:t>Ertu</a:t>
            </a:r>
            <a:r>
              <a:rPr lang="en-GB" sz="1600">
                <a:solidFill>
                  <a:srgbClr val="004C52"/>
                </a:solidFill>
                <a:latin typeface="Karla"/>
              </a:rPr>
              <a:t> </a:t>
            </a:r>
            <a:r>
              <a:rPr lang="en-GB" sz="1600" err="1">
                <a:solidFill>
                  <a:srgbClr val="004C52"/>
                </a:solidFill>
                <a:latin typeface="Karla"/>
              </a:rPr>
              <a:t>hlutdrægur</a:t>
            </a:r>
            <a:r>
              <a:rPr lang="en-GB" sz="1600">
                <a:solidFill>
                  <a:srgbClr val="004C52"/>
                </a:solidFill>
                <a:latin typeface="Karla"/>
              </a:rPr>
              <a:t>?</a:t>
            </a:r>
            <a:endParaRPr lang="en-GB" sz="1600">
              <a:solidFill>
                <a:srgbClr val="004C52"/>
              </a:solidFill>
              <a:latin typeface="Karla" pitchFamily="2" charset="77"/>
            </a:endParaRPr>
          </a:p>
          <a:p>
            <a:pPr marL="285750" indent="-285750" fontAlgn="base">
              <a:buFont typeface="Arial" panose="020B0604020202020204" pitchFamily="34" charset="0"/>
              <a:buChar char="•"/>
            </a:pPr>
            <a:r>
              <a:rPr lang="en-GB" sz="1600">
                <a:solidFill>
                  <a:srgbClr val="004C52"/>
                </a:solidFill>
                <a:latin typeface="Karla"/>
              </a:rPr>
              <a:t>Er </a:t>
            </a:r>
            <a:r>
              <a:rPr lang="en-GB" sz="1600" err="1">
                <a:solidFill>
                  <a:srgbClr val="004C52"/>
                </a:solidFill>
                <a:latin typeface="Karla"/>
              </a:rPr>
              <a:t>þetta</a:t>
            </a:r>
            <a:r>
              <a:rPr lang="en-GB" sz="1600">
                <a:solidFill>
                  <a:srgbClr val="004C52"/>
                </a:solidFill>
                <a:latin typeface="Karla"/>
              </a:rPr>
              <a:t> </a:t>
            </a:r>
            <a:r>
              <a:rPr lang="en-GB" sz="1600" err="1">
                <a:solidFill>
                  <a:srgbClr val="004C52"/>
                </a:solidFill>
                <a:latin typeface="Karla"/>
              </a:rPr>
              <a:t>grín</a:t>
            </a:r>
            <a:r>
              <a:rPr lang="en-GB" sz="1600">
                <a:solidFill>
                  <a:srgbClr val="004C52"/>
                </a:solidFill>
                <a:latin typeface="Karla"/>
              </a:rPr>
              <a:t>?</a:t>
            </a:r>
            <a:endParaRPr lang="en-GB" sz="1600">
              <a:solidFill>
                <a:srgbClr val="004C52"/>
              </a:solidFill>
              <a:latin typeface="Karla" pitchFamily="2" charset="77"/>
            </a:endParaRPr>
          </a:p>
          <a:p>
            <a:pPr fontAlgn="base"/>
            <a:r>
              <a:rPr lang="en-US">
                <a:latin typeface="Karla"/>
              </a:rPr>
              <a:t>​</a:t>
            </a:r>
          </a:p>
          <a:p>
            <a:pPr marL="285750" indent="-285750" fontAlgn="base">
              <a:buFont typeface="Arial" panose="020B0604020202020204" pitchFamily="34" charset="0"/>
              <a:buChar char="•"/>
            </a:pPr>
            <a:endParaRPr lang="en-US">
              <a:latin typeface="Segoe UI" panose="020B0502040204020203" pitchFamily="34" charset="0"/>
            </a:endParaRPr>
          </a:p>
        </p:txBody>
      </p:sp>
      <p:sp>
        <p:nvSpPr>
          <p:cNvPr id="6" name="Rectangle 5">
            <a:extLst>
              <a:ext uri="{FF2B5EF4-FFF2-40B4-BE49-F238E27FC236}">
                <a16:creationId xmlns:a16="http://schemas.microsoft.com/office/drawing/2014/main" id="{26A84345-A682-994C-A39C-94CAC9DAF20D}"/>
              </a:ext>
            </a:extLst>
          </p:cNvPr>
          <p:cNvSpPr/>
          <p:nvPr/>
        </p:nvSpPr>
        <p:spPr>
          <a:xfrm>
            <a:off x="67643" y="105763"/>
            <a:ext cx="3542958" cy="1785104"/>
          </a:xfrm>
          <a:prstGeom prst="rect">
            <a:avLst/>
          </a:prstGeom>
        </p:spPr>
        <p:txBody>
          <a:bodyPr wrap="none" lIns="91440" tIns="45720" rIns="91440" bIns="45720" anchor="t">
            <a:spAutoFit/>
          </a:bodyPr>
          <a:lstStyle/>
          <a:p>
            <a:r>
              <a:rPr lang="en-GB" sz="2000" b="1">
                <a:solidFill>
                  <a:schemeClr val="bg1"/>
                </a:solidFill>
                <a:latin typeface="Raleway" pitchFamily="2" charset="77"/>
              </a:rPr>
              <a:t>2. </a:t>
            </a:r>
            <a:r>
              <a:rPr lang="en-GB" sz="2000" b="1" err="1">
                <a:solidFill>
                  <a:schemeClr val="bg1"/>
                </a:solidFill>
                <a:latin typeface="Raleway" pitchFamily="2" charset="77"/>
              </a:rPr>
              <a:t>hluti</a:t>
            </a:r>
            <a:r>
              <a:rPr lang="en-GB" sz="2000" b="1">
                <a:solidFill>
                  <a:schemeClr val="bg1"/>
                </a:solidFill>
                <a:latin typeface="Raleway" pitchFamily="2" charset="77"/>
              </a:rPr>
              <a:t> - </a:t>
            </a:r>
            <a:r>
              <a:rPr lang="en-GB" sz="2000" b="1" err="1">
                <a:solidFill>
                  <a:schemeClr val="bg1"/>
                </a:solidFill>
                <a:latin typeface="Raleway" pitchFamily="2" charset="77"/>
              </a:rPr>
              <a:t>Gagnrýnin</a:t>
            </a:r>
            <a:r>
              <a:rPr lang="en-GB" sz="2000" b="1">
                <a:solidFill>
                  <a:schemeClr val="bg1"/>
                </a:solidFill>
                <a:latin typeface="Raleway" pitchFamily="2" charset="77"/>
              </a:rPr>
              <a:t> </a:t>
            </a:r>
            <a:r>
              <a:rPr lang="en-GB" sz="2000" b="1" err="1">
                <a:solidFill>
                  <a:schemeClr val="bg1"/>
                </a:solidFill>
                <a:latin typeface="Raleway" pitchFamily="2" charset="77"/>
              </a:rPr>
              <a:t>hugsun</a:t>
            </a:r>
            <a:r>
              <a:rPr lang="en-GB" sz="2000" b="1">
                <a:solidFill>
                  <a:schemeClr val="bg1"/>
                </a:solidFill>
                <a:latin typeface="Raleway" pitchFamily="2" charset="77"/>
              </a:rPr>
              <a:t> </a:t>
            </a:r>
          </a:p>
          <a:p>
            <a:r>
              <a:rPr lang="en-GB" sz="2000" b="1" err="1">
                <a:solidFill>
                  <a:schemeClr val="bg1"/>
                </a:solidFill>
                <a:latin typeface="Raleway" pitchFamily="2" charset="77"/>
              </a:rPr>
              <a:t>í</a:t>
            </a:r>
            <a:r>
              <a:rPr lang="en-GB" sz="2000" b="1">
                <a:solidFill>
                  <a:schemeClr val="bg1"/>
                </a:solidFill>
                <a:latin typeface="Raleway" pitchFamily="2" charset="77"/>
              </a:rPr>
              <a:t> </a:t>
            </a:r>
            <a:r>
              <a:rPr lang="en-GB" sz="2000" b="1" err="1">
                <a:solidFill>
                  <a:schemeClr val="bg1"/>
                </a:solidFill>
                <a:latin typeface="Raleway" pitchFamily="2" charset="77"/>
              </a:rPr>
              <a:t>stafrænu</a:t>
            </a:r>
            <a:r>
              <a:rPr lang="en-GB" sz="2000" b="1">
                <a:solidFill>
                  <a:schemeClr val="bg1"/>
                </a:solidFill>
                <a:latin typeface="Raleway" pitchFamily="2" charset="77"/>
              </a:rPr>
              <a:t> </a:t>
            </a:r>
            <a:r>
              <a:rPr lang="en-GB" sz="2000" b="1" err="1">
                <a:solidFill>
                  <a:schemeClr val="bg1"/>
                </a:solidFill>
                <a:latin typeface="Raleway" pitchFamily="2" charset="77"/>
              </a:rPr>
              <a:t>umhverfi</a:t>
            </a:r>
            <a:endParaRPr lang="en-GB" sz="2000" b="1">
              <a:solidFill>
                <a:schemeClr val="bg1"/>
              </a:solidFill>
              <a:latin typeface="Raleway" pitchFamily="2" charset="77"/>
            </a:endParaRPr>
          </a:p>
          <a:p>
            <a:endParaRPr lang="en-GB" sz="2200" b="1">
              <a:solidFill>
                <a:schemeClr val="bg1"/>
              </a:solidFill>
              <a:latin typeface="Raleway" pitchFamily="2" charset="77"/>
            </a:endParaRPr>
          </a:p>
          <a:p>
            <a:endParaRPr lang="en-GB" sz="2400" b="1">
              <a:solidFill>
                <a:schemeClr val="bg1"/>
              </a:solidFill>
              <a:latin typeface="Raleway" pitchFamily="2" charset="77"/>
            </a:endParaRPr>
          </a:p>
          <a:p>
            <a:endParaRPr lang="en-GB" sz="2400" b="1">
              <a:solidFill>
                <a:schemeClr val="bg1"/>
              </a:solidFill>
              <a:latin typeface="Raleway" pitchFamily="2" charset="77"/>
            </a:endParaRPr>
          </a:p>
        </p:txBody>
      </p:sp>
      <p:pic>
        <p:nvPicPr>
          <p:cNvPr id="8" name="Picture 7" descr="Shape&#10;&#10;Description automatically generated">
            <a:extLst>
              <a:ext uri="{FF2B5EF4-FFF2-40B4-BE49-F238E27FC236}">
                <a16:creationId xmlns:a16="http://schemas.microsoft.com/office/drawing/2014/main" id="{0AA9E5E7-377F-CA42-9E93-3B21368FC133}"/>
              </a:ext>
            </a:extLst>
          </p:cNvPr>
          <p:cNvPicPr>
            <a:picLocks noChangeAspect="1"/>
          </p:cNvPicPr>
          <p:nvPr/>
        </p:nvPicPr>
        <p:blipFill>
          <a:blip r:embed="rId2"/>
          <a:stretch>
            <a:fillRect/>
          </a:stretch>
        </p:blipFill>
        <p:spPr>
          <a:xfrm>
            <a:off x="5340240" y="1384976"/>
            <a:ext cx="2836084" cy="1898837"/>
          </a:xfrm>
          <a:prstGeom prst="rect">
            <a:avLst/>
          </a:prstGeom>
        </p:spPr>
      </p:pic>
    </p:spTree>
    <p:extLst>
      <p:ext uri="{BB962C8B-B14F-4D97-AF65-F5344CB8AC3E}">
        <p14:creationId xmlns:p14="http://schemas.microsoft.com/office/powerpoint/2010/main" val="183544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3025579" y="1106758"/>
            <a:ext cx="5845125" cy="2923877"/>
          </a:xfrm>
          <a:prstGeom prst="rect">
            <a:avLst/>
          </a:prstGeom>
        </p:spPr>
        <p:txBody>
          <a:bodyPr wrap="square" lIns="91440" tIns="45720" rIns="91440" bIns="45720" anchor="t">
            <a:spAutoFit/>
          </a:bodyPr>
          <a:lstStyle/>
          <a:p>
            <a:pPr fontAlgn="base"/>
            <a:r>
              <a:rPr lang="es-ES" b="1" err="1">
                <a:solidFill>
                  <a:srgbClr val="00AE9D"/>
                </a:solidFill>
                <a:latin typeface="Karla"/>
              </a:rPr>
              <a:t>Fjölmiðlalæsi</a:t>
            </a:r>
            <a:endParaRPr lang="es-ES" b="1">
              <a:solidFill>
                <a:srgbClr val="00AE9D"/>
              </a:solidFill>
              <a:latin typeface="Karla"/>
            </a:endParaRPr>
          </a:p>
          <a:p>
            <a:pPr fontAlgn="base"/>
            <a:r>
              <a:rPr lang="en-GB">
                <a:latin typeface="Calibri"/>
              </a:rPr>
              <a:t>​</a:t>
            </a:r>
          </a:p>
          <a:p>
            <a:pPr marL="285750" indent="-285750" fontAlgn="base">
              <a:buFont typeface="Arial" panose="020B0604020202020204" pitchFamily="34" charset="0"/>
              <a:buChar char="•"/>
            </a:pPr>
            <a:r>
              <a:rPr lang="is" sz="1600">
                <a:solidFill>
                  <a:srgbClr val="004C52"/>
                </a:solidFill>
                <a:latin typeface="Karla"/>
              </a:rPr>
              <a:t>Fjölmiðlalæsi er hæfileikinn til að þekkja mismunandi tegundir miðla, skilja skilaboðin sem þeir eru að senda og skilja ástæðuna fyrir því að efnið var búið til.</a:t>
            </a:r>
          </a:p>
          <a:p>
            <a:pPr marL="285750" indent="-285750" fontAlgn="base">
              <a:buFont typeface="Arial" panose="020B0604020202020204" pitchFamily="34" charset="0"/>
              <a:buChar char="•"/>
            </a:pPr>
            <a:endParaRPr lang="en-GB" sz="1600">
              <a:solidFill>
                <a:srgbClr val="004C52"/>
              </a:solidFill>
              <a:latin typeface="Karla" pitchFamily="2" charset="77"/>
            </a:endParaRPr>
          </a:p>
          <a:p>
            <a:pPr marL="285750" indent="-285750">
              <a:buFont typeface="Arial" panose="020B0604020202020204" pitchFamily="34" charset="0"/>
              <a:buChar char="•"/>
            </a:pPr>
            <a:r>
              <a:rPr lang="is" sz="1600">
                <a:solidFill>
                  <a:srgbClr val="004C52"/>
                </a:solidFill>
                <a:latin typeface="Karla"/>
              </a:rPr>
              <a:t>Fjölmiðlar eru ekki bara dagblöð, vefsíður, sjónvarp og kvikmyndir. Það eru líka hlutir eins og textaskilaboð, “memes", stutt útbreidd myndbönd, samfélagsmiðlar, tölvuleikir, auglýsingar og fleira.</a:t>
            </a:r>
          </a:p>
          <a:p>
            <a:pPr fontAlgn="base"/>
            <a:r>
              <a:rPr lang="en-US">
                <a:latin typeface="Karla"/>
              </a:rPr>
              <a:t>​</a:t>
            </a:r>
          </a:p>
          <a:p>
            <a:pPr marL="285750" indent="-285750" fontAlgn="base">
              <a:buFont typeface="Arial" panose="020B0604020202020204" pitchFamily="34" charset="0"/>
              <a:buChar char="•"/>
            </a:pPr>
            <a:endParaRPr lang="en-US">
              <a:latin typeface="Segoe UI" panose="020B0502040204020203" pitchFamily="34" charset="0"/>
            </a:endParaRPr>
          </a:p>
        </p:txBody>
      </p:sp>
      <p:sp>
        <p:nvSpPr>
          <p:cNvPr id="6" name="Rectangle 5">
            <a:extLst>
              <a:ext uri="{FF2B5EF4-FFF2-40B4-BE49-F238E27FC236}">
                <a16:creationId xmlns:a16="http://schemas.microsoft.com/office/drawing/2014/main" id="{26A84345-A682-994C-A39C-94CAC9DAF20D}"/>
              </a:ext>
            </a:extLst>
          </p:cNvPr>
          <p:cNvSpPr/>
          <p:nvPr/>
        </p:nvSpPr>
        <p:spPr>
          <a:xfrm>
            <a:off x="67643" y="105763"/>
            <a:ext cx="3542958" cy="1785104"/>
          </a:xfrm>
          <a:prstGeom prst="rect">
            <a:avLst/>
          </a:prstGeom>
        </p:spPr>
        <p:txBody>
          <a:bodyPr wrap="none" lIns="91440" tIns="45720" rIns="91440" bIns="45720" anchor="t">
            <a:spAutoFit/>
          </a:bodyPr>
          <a:lstStyle/>
          <a:p>
            <a:r>
              <a:rPr lang="en-GB" sz="2000" b="1">
                <a:solidFill>
                  <a:schemeClr val="bg1"/>
                </a:solidFill>
                <a:latin typeface="Raleway" pitchFamily="2" charset="77"/>
              </a:rPr>
              <a:t>2. </a:t>
            </a:r>
            <a:r>
              <a:rPr lang="en-GB" sz="2000" b="1" err="1">
                <a:solidFill>
                  <a:schemeClr val="bg1"/>
                </a:solidFill>
                <a:latin typeface="Raleway" pitchFamily="2" charset="77"/>
              </a:rPr>
              <a:t>hluti</a:t>
            </a:r>
            <a:r>
              <a:rPr lang="en-GB" sz="2000" b="1">
                <a:solidFill>
                  <a:schemeClr val="bg1"/>
                </a:solidFill>
                <a:latin typeface="Raleway" pitchFamily="2" charset="77"/>
              </a:rPr>
              <a:t> - </a:t>
            </a:r>
            <a:r>
              <a:rPr lang="en-GB" sz="2000" b="1" err="1">
                <a:solidFill>
                  <a:schemeClr val="bg1"/>
                </a:solidFill>
                <a:latin typeface="Raleway" pitchFamily="2" charset="77"/>
              </a:rPr>
              <a:t>Gagnrýnin</a:t>
            </a:r>
            <a:r>
              <a:rPr lang="en-GB" sz="2000" b="1">
                <a:solidFill>
                  <a:schemeClr val="bg1"/>
                </a:solidFill>
                <a:latin typeface="Raleway" pitchFamily="2" charset="77"/>
              </a:rPr>
              <a:t> </a:t>
            </a:r>
            <a:r>
              <a:rPr lang="en-GB" sz="2000" b="1" err="1">
                <a:solidFill>
                  <a:schemeClr val="bg1"/>
                </a:solidFill>
                <a:latin typeface="Raleway" pitchFamily="2" charset="77"/>
              </a:rPr>
              <a:t>hugsun</a:t>
            </a:r>
            <a:r>
              <a:rPr lang="en-GB" sz="2000" b="1">
                <a:solidFill>
                  <a:schemeClr val="bg1"/>
                </a:solidFill>
                <a:latin typeface="Raleway" pitchFamily="2" charset="77"/>
              </a:rPr>
              <a:t> </a:t>
            </a:r>
          </a:p>
          <a:p>
            <a:r>
              <a:rPr lang="en-GB" sz="2000" b="1" err="1">
                <a:solidFill>
                  <a:schemeClr val="bg1"/>
                </a:solidFill>
                <a:latin typeface="Raleway" pitchFamily="2" charset="77"/>
              </a:rPr>
              <a:t>í</a:t>
            </a:r>
            <a:r>
              <a:rPr lang="en-GB" sz="2000" b="1">
                <a:solidFill>
                  <a:schemeClr val="bg1"/>
                </a:solidFill>
                <a:latin typeface="Raleway" pitchFamily="2" charset="77"/>
              </a:rPr>
              <a:t> </a:t>
            </a:r>
            <a:r>
              <a:rPr lang="en-GB" sz="2000" b="1" err="1">
                <a:solidFill>
                  <a:schemeClr val="bg1"/>
                </a:solidFill>
                <a:latin typeface="Raleway" pitchFamily="2" charset="77"/>
              </a:rPr>
              <a:t>stafrænu</a:t>
            </a:r>
            <a:r>
              <a:rPr lang="en-GB" sz="2000" b="1">
                <a:solidFill>
                  <a:schemeClr val="bg1"/>
                </a:solidFill>
                <a:latin typeface="Raleway" pitchFamily="2" charset="77"/>
              </a:rPr>
              <a:t> </a:t>
            </a:r>
            <a:r>
              <a:rPr lang="en-GB" sz="2000" b="1" err="1">
                <a:solidFill>
                  <a:schemeClr val="bg1"/>
                </a:solidFill>
                <a:latin typeface="Raleway" pitchFamily="2" charset="77"/>
              </a:rPr>
              <a:t>umhverfi</a:t>
            </a:r>
            <a:endParaRPr lang="en-GB" sz="2000" b="1">
              <a:solidFill>
                <a:schemeClr val="bg1"/>
              </a:solidFill>
              <a:latin typeface="Raleway" pitchFamily="2" charset="77"/>
            </a:endParaRPr>
          </a:p>
          <a:p>
            <a:endParaRPr lang="en-GB" sz="2200" b="1">
              <a:solidFill>
                <a:schemeClr val="bg1"/>
              </a:solidFill>
              <a:latin typeface="Raleway" pitchFamily="2" charset="77"/>
            </a:endParaRPr>
          </a:p>
          <a:p>
            <a:endParaRPr lang="en-GB" sz="2400" b="1">
              <a:solidFill>
                <a:schemeClr val="bg1"/>
              </a:solidFill>
              <a:latin typeface="Raleway" pitchFamily="2" charset="77"/>
            </a:endParaRPr>
          </a:p>
          <a:p>
            <a:endParaRPr lang="en-GB" sz="2400" b="1">
              <a:solidFill>
                <a:schemeClr val="bg1"/>
              </a:solidFill>
              <a:latin typeface="Raleway" pitchFamily="2" charset="77"/>
            </a:endParaRPr>
          </a:p>
        </p:txBody>
      </p:sp>
      <p:pic>
        <p:nvPicPr>
          <p:cNvPr id="4" name="Picture 3" descr="A picture containing text, person&#10;&#10;Description automatically generated">
            <a:extLst>
              <a:ext uri="{FF2B5EF4-FFF2-40B4-BE49-F238E27FC236}">
                <a16:creationId xmlns:a16="http://schemas.microsoft.com/office/drawing/2014/main" id="{D88B1D0B-45BA-684A-98F9-B1CA889756FE}"/>
              </a:ext>
            </a:extLst>
          </p:cNvPr>
          <p:cNvPicPr>
            <a:picLocks noChangeAspect="1"/>
          </p:cNvPicPr>
          <p:nvPr/>
        </p:nvPicPr>
        <p:blipFill rotWithShape="1">
          <a:blip r:embed="rId3"/>
          <a:srcRect l="10256" t="54528" r="11523" b="9020"/>
          <a:stretch/>
        </p:blipFill>
        <p:spPr>
          <a:xfrm>
            <a:off x="382205" y="1381090"/>
            <a:ext cx="2286883" cy="1508106"/>
          </a:xfrm>
          <a:prstGeom prst="rect">
            <a:avLst/>
          </a:prstGeom>
        </p:spPr>
      </p:pic>
    </p:spTree>
    <p:extLst>
      <p:ext uri="{BB962C8B-B14F-4D97-AF65-F5344CB8AC3E}">
        <p14:creationId xmlns:p14="http://schemas.microsoft.com/office/powerpoint/2010/main" val="2026780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2903810" y="1197048"/>
            <a:ext cx="5217181" cy="2923877"/>
          </a:xfrm>
          <a:prstGeom prst="rect">
            <a:avLst/>
          </a:prstGeom>
        </p:spPr>
        <p:txBody>
          <a:bodyPr wrap="square" lIns="91440" tIns="45720" rIns="91440" bIns="45720" anchor="t">
            <a:spAutoFit/>
          </a:bodyPr>
          <a:lstStyle/>
          <a:p>
            <a:pPr fontAlgn="base"/>
            <a:r>
              <a:rPr lang="es-ES" b="1" err="1">
                <a:solidFill>
                  <a:srgbClr val="00AE9D"/>
                </a:solidFill>
                <a:latin typeface="Karla"/>
              </a:rPr>
              <a:t>Stafrænt</a:t>
            </a:r>
            <a:r>
              <a:rPr lang="es-ES" b="1">
                <a:solidFill>
                  <a:srgbClr val="00AE9D"/>
                </a:solidFill>
                <a:latin typeface="Karla"/>
              </a:rPr>
              <a:t> </a:t>
            </a:r>
            <a:r>
              <a:rPr lang="es-ES" b="1" err="1">
                <a:solidFill>
                  <a:srgbClr val="00AE9D"/>
                </a:solidFill>
                <a:latin typeface="Karla"/>
              </a:rPr>
              <a:t>fjölmiðlalæsi</a:t>
            </a:r>
            <a:endParaRPr lang="es-ES" b="1">
              <a:solidFill>
                <a:srgbClr val="00AE9D"/>
              </a:solidFill>
              <a:latin typeface="Karla"/>
            </a:endParaRPr>
          </a:p>
          <a:p>
            <a:pPr fontAlgn="base"/>
            <a:r>
              <a:rPr lang="en-GB">
                <a:latin typeface="Calibri"/>
              </a:rPr>
              <a:t>​</a:t>
            </a:r>
          </a:p>
          <a:p>
            <a:r>
              <a:rPr lang="en-GB">
                <a:latin typeface="Calibri"/>
              </a:rPr>
              <a:t> H</a:t>
            </a:r>
            <a:r>
              <a:rPr lang="is">
                <a:latin typeface="Calibri"/>
              </a:rPr>
              <a:t>ægt er að skipta villandi upplýsingum í þrennt: </a:t>
            </a:r>
          </a:p>
          <a:p>
            <a:endParaRPr lang="is">
              <a:latin typeface="Calibri"/>
            </a:endParaRPr>
          </a:p>
          <a:p>
            <a:pPr marL="285750" indent="-285750">
              <a:buChar char="•"/>
            </a:pPr>
            <a:r>
              <a:rPr lang="en-GB" err="1">
                <a:latin typeface="Calibri"/>
              </a:rPr>
              <a:t>Upplýsingar</a:t>
            </a:r>
            <a:r>
              <a:rPr lang="en-GB">
                <a:latin typeface="Calibri"/>
              </a:rPr>
              <a:t> </a:t>
            </a:r>
            <a:r>
              <a:rPr lang="en-GB" err="1">
                <a:latin typeface="Calibri"/>
              </a:rPr>
              <a:t>sem</a:t>
            </a:r>
            <a:r>
              <a:rPr lang="en-GB">
                <a:latin typeface="Calibri"/>
              </a:rPr>
              <a:t> </a:t>
            </a:r>
            <a:r>
              <a:rPr lang="is">
                <a:latin typeface="Calibri"/>
              </a:rPr>
              <a:t>eru</a:t>
            </a:r>
            <a:r>
              <a:rPr lang="is" b="1">
                <a:latin typeface="Calibri"/>
              </a:rPr>
              <a:t> rangar,</a:t>
            </a:r>
            <a:r>
              <a:rPr lang="is">
                <a:latin typeface="Calibri"/>
              </a:rPr>
              <a:t> en ekki búnar til eða miðlað í þeim tilgangi að valda skaða</a:t>
            </a:r>
          </a:p>
          <a:p>
            <a:pPr marL="285750" indent="-285750">
              <a:buFont typeface="Arial"/>
              <a:buChar char="•"/>
            </a:pPr>
            <a:r>
              <a:rPr lang="en-GB" err="1">
                <a:latin typeface="Calibri"/>
              </a:rPr>
              <a:t>Upplýsingar</a:t>
            </a:r>
            <a:r>
              <a:rPr lang="en-GB">
                <a:latin typeface="Calibri"/>
              </a:rPr>
              <a:t> </a:t>
            </a:r>
            <a:r>
              <a:rPr lang="is">
                <a:latin typeface="Calibri"/>
              </a:rPr>
              <a:t>byggðar á staðreyndum, en</a:t>
            </a:r>
            <a:r>
              <a:rPr lang="is" b="1">
                <a:latin typeface="Calibri"/>
              </a:rPr>
              <a:t> teknar úr samhengi</a:t>
            </a:r>
            <a:r>
              <a:rPr lang="is">
                <a:latin typeface="Calibri"/>
              </a:rPr>
              <a:t> til að villa um, skaða eða hagræða</a:t>
            </a:r>
          </a:p>
          <a:p>
            <a:pPr marL="285750" indent="-285750">
              <a:buFont typeface="Arial"/>
              <a:buChar char="•"/>
            </a:pPr>
            <a:r>
              <a:rPr lang="is">
                <a:latin typeface="Calibri"/>
              </a:rPr>
              <a:t>Upplýsingar sem eru </a:t>
            </a:r>
            <a:r>
              <a:rPr lang="is" b="1">
                <a:latin typeface="Calibri"/>
              </a:rPr>
              <a:t>vísvitandi settar fram til að villa um fyrir, skaða eða hafa áhrif á </a:t>
            </a:r>
            <a:r>
              <a:rPr lang="is">
                <a:latin typeface="Calibri"/>
              </a:rPr>
              <a:t>einstaklinga, þjóðfélagshópa, samtök eða þjóðfélög</a:t>
            </a:r>
          </a:p>
          <a:p>
            <a:pPr marL="285750" indent="-285750">
              <a:buFont typeface="Arial" panose="020B0604020202020204" pitchFamily="34" charset="0"/>
              <a:buChar char="•"/>
            </a:pPr>
            <a:endParaRPr lang="en-GB" sz="1600">
              <a:solidFill>
                <a:srgbClr val="004C52"/>
              </a:solidFill>
              <a:latin typeface="Karla"/>
            </a:endParaRPr>
          </a:p>
          <a:p>
            <a:pPr fontAlgn="base"/>
            <a:r>
              <a:rPr lang="en-US">
                <a:latin typeface="Karla"/>
              </a:rPr>
              <a:t>​</a:t>
            </a:r>
          </a:p>
        </p:txBody>
      </p:sp>
      <p:sp>
        <p:nvSpPr>
          <p:cNvPr id="6" name="Rectangle 5">
            <a:extLst>
              <a:ext uri="{FF2B5EF4-FFF2-40B4-BE49-F238E27FC236}">
                <a16:creationId xmlns:a16="http://schemas.microsoft.com/office/drawing/2014/main" id="{26A84345-A682-994C-A39C-94CAC9DAF20D}"/>
              </a:ext>
            </a:extLst>
          </p:cNvPr>
          <p:cNvSpPr/>
          <p:nvPr/>
        </p:nvSpPr>
        <p:spPr>
          <a:xfrm>
            <a:off x="95865" y="91652"/>
            <a:ext cx="3542958" cy="1785104"/>
          </a:xfrm>
          <a:prstGeom prst="rect">
            <a:avLst/>
          </a:prstGeom>
        </p:spPr>
        <p:txBody>
          <a:bodyPr wrap="none" lIns="91440" tIns="45720" rIns="91440" bIns="45720" anchor="t">
            <a:spAutoFit/>
          </a:bodyPr>
          <a:lstStyle/>
          <a:p>
            <a:r>
              <a:rPr lang="en-GB" sz="2000" b="1">
                <a:solidFill>
                  <a:schemeClr val="bg1"/>
                </a:solidFill>
                <a:latin typeface="Raleway" pitchFamily="2" charset="77"/>
              </a:rPr>
              <a:t>2. </a:t>
            </a:r>
            <a:r>
              <a:rPr lang="en-GB" sz="2000" b="1" err="1">
                <a:solidFill>
                  <a:schemeClr val="bg1"/>
                </a:solidFill>
                <a:latin typeface="Raleway" pitchFamily="2" charset="77"/>
              </a:rPr>
              <a:t>hluti</a:t>
            </a:r>
            <a:r>
              <a:rPr lang="en-GB" sz="2000" b="1">
                <a:solidFill>
                  <a:schemeClr val="bg1"/>
                </a:solidFill>
                <a:latin typeface="Raleway" pitchFamily="2" charset="77"/>
              </a:rPr>
              <a:t> - </a:t>
            </a:r>
            <a:r>
              <a:rPr lang="en-GB" sz="2000" b="1" err="1">
                <a:solidFill>
                  <a:schemeClr val="bg1"/>
                </a:solidFill>
                <a:latin typeface="Raleway" pitchFamily="2" charset="77"/>
              </a:rPr>
              <a:t>Gagnrýnin</a:t>
            </a:r>
            <a:r>
              <a:rPr lang="en-GB" sz="2000" b="1">
                <a:solidFill>
                  <a:schemeClr val="bg1"/>
                </a:solidFill>
                <a:latin typeface="Raleway" pitchFamily="2" charset="77"/>
              </a:rPr>
              <a:t> </a:t>
            </a:r>
            <a:r>
              <a:rPr lang="en-GB" sz="2000" b="1" err="1">
                <a:solidFill>
                  <a:schemeClr val="bg1"/>
                </a:solidFill>
                <a:latin typeface="Raleway" pitchFamily="2" charset="77"/>
              </a:rPr>
              <a:t>hugsun</a:t>
            </a:r>
            <a:r>
              <a:rPr lang="en-GB" sz="2000" b="1">
                <a:solidFill>
                  <a:schemeClr val="bg1"/>
                </a:solidFill>
                <a:latin typeface="Raleway" pitchFamily="2" charset="77"/>
              </a:rPr>
              <a:t> </a:t>
            </a:r>
          </a:p>
          <a:p>
            <a:r>
              <a:rPr lang="en-GB" sz="2000" b="1" err="1">
                <a:solidFill>
                  <a:schemeClr val="bg1"/>
                </a:solidFill>
                <a:latin typeface="Raleway" pitchFamily="2" charset="77"/>
              </a:rPr>
              <a:t>í</a:t>
            </a:r>
            <a:r>
              <a:rPr lang="en-GB" sz="2000" b="1">
                <a:solidFill>
                  <a:schemeClr val="bg1"/>
                </a:solidFill>
                <a:latin typeface="Raleway" pitchFamily="2" charset="77"/>
              </a:rPr>
              <a:t> </a:t>
            </a:r>
            <a:r>
              <a:rPr lang="en-GB" sz="2000" b="1" err="1">
                <a:solidFill>
                  <a:schemeClr val="bg1"/>
                </a:solidFill>
                <a:latin typeface="Raleway" pitchFamily="2" charset="77"/>
              </a:rPr>
              <a:t>stafrænu</a:t>
            </a:r>
            <a:r>
              <a:rPr lang="en-GB" sz="2000" b="1">
                <a:solidFill>
                  <a:schemeClr val="bg1"/>
                </a:solidFill>
                <a:latin typeface="Raleway" pitchFamily="2" charset="77"/>
              </a:rPr>
              <a:t> </a:t>
            </a:r>
            <a:r>
              <a:rPr lang="en-GB" sz="2000" b="1" err="1">
                <a:solidFill>
                  <a:schemeClr val="bg1"/>
                </a:solidFill>
                <a:latin typeface="Raleway" pitchFamily="2" charset="77"/>
              </a:rPr>
              <a:t>umhverfi</a:t>
            </a:r>
            <a:endParaRPr lang="en-GB" sz="2000" b="1">
              <a:solidFill>
                <a:schemeClr val="bg1"/>
              </a:solidFill>
              <a:latin typeface="Raleway" pitchFamily="2" charset="77"/>
            </a:endParaRPr>
          </a:p>
          <a:p>
            <a:endParaRPr lang="en-GB" sz="2200" b="1">
              <a:solidFill>
                <a:schemeClr val="bg1"/>
              </a:solidFill>
              <a:latin typeface="Raleway" pitchFamily="2" charset="77"/>
            </a:endParaRPr>
          </a:p>
          <a:p>
            <a:endParaRPr lang="en-GB" sz="2400" b="1">
              <a:solidFill>
                <a:schemeClr val="bg1"/>
              </a:solidFill>
              <a:latin typeface="Raleway" pitchFamily="2" charset="77"/>
            </a:endParaRPr>
          </a:p>
          <a:p>
            <a:endParaRPr lang="en-GB" sz="2400" b="1">
              <a:solidFill>
                <a:schemeClr val="bg1"/>
              </a:solidFill>
              <a:latin typeface="Raleway" pitchFamily="2" charset="77"/>
            </a:endParaRPr>
          </a:p>
        </p:txBody>
      </p:sp>
      <p:pic>
        <p:nvPicPr>
          <p:cNvPr id="4" name="Picture 3" descr="A picture containing text, display, different&#10;&#10;Description automatically generated">
            <a:extLst>
              <a:ext uri="{FF2B5EF4-FFF2-40B4-BE49-F238E27FC236}">
                <a16:creationId xmlns:a16="http://schemas.microsoft.com/office/drawing/2014/main" id="{5359AB30-8113-8B45-A16D-74E7D8E2500F}"/>
              </a:ext>
            </a:extLst>
          </p:cNvPr>
          <p:cNvPicPr>
            <a:picLocks noChangeAspect="1"/>
          </p:cNvPicPr>
          <p:nvPr/>
        </p:nvPicPr>
        <p:blipFill rotWithShape="1">
          <a:blip r:embed="rId3"/>
          <a:srcRect l="15180" t="53183" r="6450" b="5434"/>
          <a:stretch/>
        </p:blipFill>
        <p:spPr>
          <a:xfrm>
            <a:off x="324974" y="1091133"/>
            <a:ext cx="2200671" cy="1644383"/>
          </a:xfrm>
          <a:prstGeom prst="rect">
            <a:avLst/>
          </a:prstGeom>
        </p:spPr>
      </p:pic>
      <p:sp>
        <p:nvSpPr>
          <p:cNvPr id="3" name="TextBox 2">
            <a:extLst>
              <a:ext uri="{FF2B5EF4-FFF2-40B4-BE49-F238E27FC236}">
                <a16:creationId xmlns:a16="http://schemas.microsoft.com/office/drawing/2014/main" id="{A3469662-4829-48C7-9620-975C1D77F443}"/>
              </a:ext>
            </a:extLst>
          </p:cNvPr>
          <p:cNvSpPr txBox="1"/>
          <p:nvPr/>
        </p:nvSpPr>
        <p:spPr>
          <a:xfrm>
            <a:off x="7307451" y="3563642"/>
            <a:ext cx="8543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Heimild</a:t>
            </a:r>
            <a:r>
              <a:rPr lang="en-US"/>
              <a:t> </a:t>
            </a:r>
          </a:p>
          <a:p>
            <a:endParaRPr lang="en-US"/>
          </a:p>
        </p:txBody>
      </p:sp>
    </p:spTree>
    <p:extLst>
      <p:ext uri="{BB962C8B-B14F-4D97-AF65-F5344CB8AC3E}">
        <p14:creationId xmlns:p14="http://schemas.microsoft.com/office/powerpoint/2010/main" val="208094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A174A6-90D0-C042-ABCF-DEA96BA5D5B5}"/>
              </a:ext>
            </a:extLst>
          </p:cNvPr>
          <p:cNvGraphicFramePr/>
          <p:nvPr>
            <p:extLst>
              <p:ext uri="{D42A27DB-BD31-4B8C-83A1-F6EECF244321}">
                <p14:modId xmlns:p14="http://schemas.microsoft.com/office/powerpoint/2010/main" val="1849357772"/>
              </p:ext>
            </p:extLst>
          </p:nvPr>
        </p:nvGraphicFramePr>
        <p:xfrm>
          <a:off x="2454665" y="599937"/>
          <a:ext cx="5637637" cy="3682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4B61B87-6B7E-4742-BDDD-A83824BCD6F4}"/>
              </a:ext>
            </a:extLst>
          </p:cNvPr>
          <p:cNvSpPr txBox="1"/>
          <p:nvPr/>
        </p:nvSpPr>
        <p:spPr>
          <a:xfrm>
            <a:off x="167523" y="1019103"/>
            <a:ext cx="2087066" cy="954107"/>
          </a:xfrm>
          <a:prstGeom prst="rect">
            <a:avLst/>
          </a:prstGeom>
          <a:noFill/>
        </p:spPr>
        <p:txBody>
          <a:bodyPr wrap="square" lIns="91440" tIns="45720" rIns="91440" bIns="45720" rtlCol="0" anchor="t">
            <a:spAutoFit/>
          </a:bodyPr>
          <a:lstStyle/>
          <a:p>
            <a:r>
              <a:rPr lang="es-ES" b="1" err="1">
                <a:solidFill>
                  <a:srgbClr val="00AE9D"/>
                </a:solidFill>
                <a:latin typeface="Karla"/>
              </a:rPr>
              <a:t>Stafrænt</a:t>
            </a:r>
            <a:r>
              <a:rPr lang="es-ES" b="1">
                <a:solidFill>
                  <a:srgbClr val="00AE9D"/>
                </a:solidFill>
                <a:latin typeface="Karla"/>
              </a:rPr>
              <a:t> </a:t>
            </a:r>
            <a:r>
              <a:rPr lang="es-ES" b="1" err="1">
                <a:solidFill>
                  <a:srgbClr val="00AE9D"/>
                </a:solidFill>
                <a:latin typeface="Karla"/>
              </a:rPr>
              <a:t>fjölmiðlalæsi</a:t>
            </a:r>
            <a:r>
              <a:rPr lang="es-ES" b="1">
                <a:solidFill>
                  <a:srgbClr val="00AE9D"/>
                </a:solidFill>
                <a:latin typeface="Karla"/>
              </a:rPr>
              <a:t> - </a:t>
            </a:r>
            <a:r>
              <a:rPr lang="es-ES" b="1" err="1">
                <a:solidFill>
                  <a:srgbClr val="00AE9D"/>
                </a:solidFill>
                <a:latin typeface="Karla"/>
              </a:rPr>
              <a:t>lykilatriði</a:t>
            </a:r>
            <a:endParaRPr lang="en-GB" err="1">
              <a:latin typeface="Calibri"/>
            </a:endParaRPr>
          </a:p>
          <a:p>
            <a:endParaRPr lang="en-GB"/>
          </a:p>
        </p:txBody>
      </p:sp>
      <p:sp>
        <p:nvSpPr>
          <p:cNvPr id="4" name="TextBox 3">
            <a:extLst>
              <a:ext uri="{FF2B5EF4-FFF2-40B4-BE49-F238E27FC236}">
                <a16:creationId xmlns:a16="http://schemas.microsoft.com/office/drawing/2014/main" id="{6EF8EB93-0E3A-B34C-9D41-05AE970F5EA5}"/>
              </a:ext>
            </a:extLst>
          </p:cNvPr>
          <p:cNvSpPr txBox="1"/>
          <p:nvPr/>
        </p:nvSpPr>
        <p:spPr>
          <a:xfrm>
            <a:off x="8045116" y="4355432"/>
            <a:ext cx="670376" cy="276999"/>
          </a:xfrm>
          <a:prstGeom prst="rect">
            <a:avLst/>
          </a:prstGeom>
          <a:noFill/>
        </p:spPr>
        <p:txBody>
          <a:bodyPr wrap="none" rtlCol="0">
            <a:spAutoFit/>
          </a:bodyPr>
          <a:lstStyle/>
          <a:p>
            <a:r>
              <a:rPr lang="en-GB" sz="1200">
                <a:latin typeface="Karla" pitchFamily="2" charset="77"/>
                <a:hlinkClick r:id="rId8"/>
              </a:rPr>
              <a:t>Source</a:t>
            </a:r>
            <a:endParaRPr lang="en-GB" sz="1200">
              <a:latin typeface="Karla" pitchFamily="2" charset="77"/>
            </a:endParaRPr>
          </a:p>
        </p:txBody>
      </p:sp>
    </p:spTree>
    <p:extLst>
      <p:ext uri="{BB962C8B-B14F-4D97-AF65-F5344CB8AC3E}">
        <p14:creationId xmlns:p14="http://schemas.microsoft.com/office/powerpoint/2010/main" val="223057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A174A6-90D0-C042-ABCF-DEA96BA5D5B5}"/>
              </a:ext>
            </a:extLst>
          </p:cNvPr>
          <p:cNvGraphicFramePr/>
          <p:nvPr>
            <p:extLst>
              <p:ext uri="{D42A27DB-BD31-4B8C-83A1-F6EECF244321}">
                <p14:modId xmlns:p14="http://schemas.microsoft.com/office/powerpoint/2010/main" val="243195836"/>
              </p:ext>
            </p:extLst>
          </p:nvPr>
        </p:nvGraphicFramePr>
        <p:xfrm>
          <a:off x="2131274" y="870168"/>
          <a:ext cx="5714418" cy="3556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DB43D0E-33E1-1841-9545-69A8ADB67BA6}"/>
              </a:ext>
            </a:extLst>
          </p:cNvPr>
          <p:cNvSpPr txBox="1"/>
          <p:nvPr/>
        </p:nvSpPr>
        <p:spPr>
          <a:xfrm>
            <a:off x="265245" y="1207567"/>
            <a:ext cx="2087066" cy="954107"/>
          </a:xfrm>
          <a:prstGeom prst="rect">
            <a:avLst/>
          </a:prstGeom>
          <a:noFill/>
        </p:spPr>
        <p:txBody>
          <a:bodyPr wrap="square" lIns="91440" tIns="45720" rIns="91440" bIns="45720" rtlCol="0" anchor="t">
            <a:spAutoFit/>
          </a:bodyPr>
          <a:lstStyle/>
          <a:p>
            <a:r>
              <a:rPr lang="es-ES" b="1" err="1">
                <a:solidFill>
                  <a:srgbClr val="00AE9D"/>
                </a:solidFill>
                <a:latin typeface="Karla"/>
              </a:rPr>
              <a:t>Stafrænt</a:t>
            </a:r>
            <a:r>
              <a:rPr lang="es-ES" b="1">
                <a:solidFill>
                  <a:srgbClr val="00AE9D"/>
                </a:solidFill>
                <a:latin typeface="Karla"/>
              </a:rPr>
              <a:t> </a:t>
            </a:r>
            <a:r>
              <a:rPr lang="es-ES" b="1" err="1">
                <a:solidFill>
                  <a:srgbClr val="00AE9D"/>
                </a:solidFill>
                <a:latin typeface="Karla"/>
              </a:rPr>
              <a:t>fjölmiðlalæsi</a:t>
            </a:r>
            <a:r>
              <a:rPr lang="es-ES" b="1">
                <a:solidFill>
                  <a:srgbClr val="00AE9D"/>
                </a:solidFill>
                <a:latin typeface="Karla"/>
              </a:rPr>
              <a:t> - </a:t>
            </a:r>
            <a:r>
              <a:rPr lang="es-ES" b="1" err="1">
                <a:solidFill>
                  <a:srgbClr val="00AE9D"/>
                </a:solidFill>
                <a:latin typeface="Karla"/>
              </a:rPr>
              <a:t>lykilatriði</a:t>
            </a:r>
          </a:p>
          <a:p>
            <a:endParaRPr lang="en-GB"/>
          </a:p>
        </p:txBody>
      </p:sp>
      <p:sp>
        <p:nvSpPr>
          <p:cNvPr id="4" name="TextBox 3">
            <a:extLst>
              <a:ext uri="{FF2B5EF4-FFF2-40B4-BE49-F238E27FC236}">
                <a16:creationId xmlns:a16="http://schemas.microsoft.com/office/drawing/2014/main" id="{DBAB6346-39C8-334D-8A27-2DC4120C0F87}"/>
              </a:ext>
            </a:extLst>
          </p:cNvPr>
          <p:cNvSpPr txBox="1"/>
          <p:nvPr/>
        </p:nvSpPr>
        <p:spPr>
          <a:xfrm>
            <a:off x="8045116" y="4355432"/>
            <a:ext cx="737702" cy="276999"/>
          </a:xfrm>
          <a:prstGeom prst="rect">
            <a:avLst/>
          </a:prstGeom>
          <a:noFill/>
        </p:spPr>
        <p:txBody>
          <a:bodyPr wrap="none" rtlCol="0">
            <a:spAutoFit/>
          </a:bodyPr>
          <a:lstStyle/>
          <a:p>
            <a:r>
              <a:rPr lang="en-GB" sz="1200">
                <a:latin typeface="Karla" pitchFamily="2" charset="77"/>
                <a:hlinkClick r:id="rId8"/>
              </a:rPr>
              <a:t>Heimild</a:t>
            </a:r>
            <a:endParaRPr lang="en-GB" sz="1200">
              <a:latin typeface="Karla" pitchFamily="2" charset="77"/>
            </a:endParaRPr>
          </a:p>
        </p:txBody>
      </p:sp>
    </p:spTree>
    <p:extLst>
      <p:ext uri="{BB962C8B-B14F-4D97-AF65-F5344CB8AC3E}">
        <p14:creationId xmlns:p14="http://schemas.microsoft.com/office/powerpoint/2010/main" val="127066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Sjálfsmat</a:t>
            </a:r>
            <a:endParaRPr lang="es-ES"/>
          </a:p>
        </p:txBody>
      </p:sp>
      <p:sp>
        <p:nvSpPr>
          <p:cNvPr id="7" name="Marcador de texto 6"/>
          <p:cNvSpPr>
            <a:spLocks noGrp="1"/>
          </p:cNvSpPr>
          <p:nvPr>
            <p:ph type="body" idx="1"/>
          </p:nvPr>
        </p:nvSpPr>
        <p:spPr/>
        <p:txBody>
          <a:bodyPr/>
          <a:lstStyle/>
          <a:p>
            <a:r>
              <a:rPr lang="es-ES" b="1"/>
              <a:t>1. </a:t>
            </a:r>
            <a:r>
              <a:rPr lang="es-ES" b="1" err="1"/>
              <a:t>Þegar</a:t>
            </a:r>
            <a:r>
              <a:rPr lang="es-ES" b="1"/>
              <a:t> </a:t>
            </a:r>
            <a:r>
              <a:rPr lang="es-ES" b="1" err="1"/>
              <a:t>við</a:t>
            </a:r>
            <a:r>
              <a:rPr lang="es-ES" b="1"/>
              <a:t> </a:t>
            </a:r>
            <a:r>
              <a:rPr lang="es-ES" b="1" err="1"/>
              <a:t>hugsum</a:t>
            </a:r>
            <a:r>
              <a:rPr lang="es-ES" b="1"/>
              <a:t> á </a:t>
            </a:r>
            <a:r>
              <a:rPr lang="es-ES" b="1" err="1"/>
              <a:t>gagnrýninn</a:t>
            </a:r>
            <a:r>
              <a:rPr lang="es-ES" b="1"/>
              <a:t> </a:t>
            </a:r>
            <a:r>
              <a:rPr lang="es-ES" b="1" err="1"/>
              <a:t>hátt</a:t>
            </a:r>
            <a:endParaRPr lang="es-ES" b="1"/>
          </a:p>
          <a:p>
            <a:pPr marL="213995" indent="-213995">
              <a:buFont typeface="Wingdings"/>
              <a:buChar char="q"/>
            </a:pPr>
            <a:r>
              <a:rPr lang="en-US" altLang="ko-KR" sz="1200" err="1">
                <a:solidFill>
                  <a:schemeClr val="tx1">
                    <a:lumMod val="75000"/>
                    <a:lumOff val="25000"/>
                  </a:schemeClr>
                </a:solidFill>
                <a:cs typeface="Arial"/>
              </a:rPr>
              <a:t>Beinum</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við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athyglinni</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hugsuninni</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sjálfri</a:t>
            </a:r>
            <a:endParaRPr lang="en-US" altLang="ko-KR" sz="1200">
              <a:solidFill>
                <a:schemeClr val="tx1">
                  <a:lumMod val="75000"/>
                  <a:lumOff val="25000"/>
                </a:schemeClr>
              </a:solidFill>
              <a:cs typeface="Arial"/>
            </a:endParaRPr>
          </a:p>
          <a:p>
            <a:pPr marL="213995" indent="-213995">
              <a:buFont typeface="Wingdings"/>
              <a:buChar char="q"/>
            </a:pPr>
            <a:r>
              <a:rPr lang="en-US" altLang="ko-KR" sz="1200" err="1">
                <a:solidFill>
                  <a:schemeClr val="tx1">
                    <a:lumMod val="75000"/>
                    <a:lumOff val="25000"/>
                  </a:schemeClr>
                </a:solidFill>
                <a:cs typeface="Arial"/>
              </a:rPr>
              <a:t>Vitum</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við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réttu</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svörin</a:t>
            </a:r>
            <a:endParaRPr lang="en-US" altLang="ko-KR" sz="1200">
              <a:solidFill>
                <a:schemeClr val="tx1">
                  <a:lumMod val="75000"/>
                  <a:lumOff val="25000"/>
                </a:schemeClr>
              </a:solidFill>
              <a:cs typeface="Arial"/>
            </a:endParaRPr>
          </a:p>
          <a:p>
            <a:pPr marL="213995" indent="-213995">
              <a:buFont typeface="Wingdings"/>
              <a:buChar char="q"/>
            </a:pPr>
            <a:r>
              <a:rPr lang="en-US" altLang="ko-KR" sz="1200" err="1">
                <a:solidFill>
                  <a:schemeClr val="tx1">
                    <a:lumMod val="75000"/>
                    <a:lumOff val="25000"/>
                  </a:schemeClr>
                </a:solidFill>
                <a:cs typeface="Arial"/>
              </a:rPr>
              <a:t>Vitum</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við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allt</a:t>
            </a:r>
            <a:r>
              <a:rPr lang="en-US" altLang="ko-KR" sz="1200">
                <a:solidFill>
                  <a:schemeClr val="tx1">
                    <a:lumMod val="75000"/>
                    <a:lumOff val="25000"/>
                  </a:schemeClr>
                </a:solidFill>
                <a:cs typeface="Arial"/>
              </a:rPr>
              <a:t> er </a:t>
            </a:r>
            <a:r>
              <a:rPr lang="en-US" altLang="ko-KR" sz="1200" err="1">
                <a:solidFill>
                  <a:schemeClr val="tx1">
                    <a:lumMod val="75000"/>
                    <a:lumOff val="25000"/>
                  </a:schemeClr>
                </a:solidFill>
                <a:cs typeface="Arial"/>
              </a:rPr>
              <a:t>mikilvægt</a:t>
            </a:r>
            <a:endParaRPr lang="en-US" altLang="ko-KR" sz="1200">
              <a:solidFill>
                <a:schemeClr val="tx1">
                  <a:lumMod val="75000"/>
                  <a:lumOff val="25000"/>
                </a:schemeClr>
              </a:solidFill>
              <a:cs typeface="Arial" pitchFamily="34" charset="0"/>
            </a:endParaRPr>
          </a:p>
          <a:p>
            <a:pPr lvl="1"/>
            <a:endParaRPr lang="es-ES"/>
          </a:p>
          <a:p>
            <a:pPr marL="596900" lvl="1" indent="0">
              <a:buNone/>
            </a:pPr>
            <a:endParaRPr lang="es-ES"/>
          </a:p>
        </p:txBody>
      </p:sp>
      <p:sp>
        <p:nvSpPr>
          <p:cNvPr id="8" name="Marcador de texto 7"/>
          <p:cNvSpPr>
            <a:spLocks noGrp="1"/>
          </p:cNvSpPr>
          <p:nvPr>
            <p:ph type="body" idx="2"/>
          </p:nvPr>
        </p:nvSpPr>
        <p:spPr>
          <a:xfrm>
            <a:off x="3235950" y="1495850"/>
            <a:ext cx="2365200" cy="3429900"/>
          </a:xfrm>
        </p:spPr>
        <p:txBody>
          <a:bodyPr/>
          <a:lstStyle/>
          <a:p>
            <a:r>
              <a:rPr lang="es-ES" b="1"/>
              <a:t>2. </a:t>
            </a:r>
            <a:r>
              <a:rPr lang="es-ES" b="1" err="1"/>
              <a:t>Gagnlegar</a:t>
            </a:r>
            <a:r>
              <a:rPr lang="es-ES" b="1"/>
              <a:t> </a:t>
            </a:r>
            <a:r>
              <a:rPr lang="es-ES" b="1" err="1"/>
              <a:t>spurningar</a:t>
            </a:r>
            <a:r>
              <a:rPr lang="es-ES" b="1"/>
              <a:t> </a:t>
            </a:r>
            <a:r>
              <a:rPr lang="es-ES" b="1" err="1"/>
              <a:t>fyrir</a:t>
            </a:r>
            <a:r>
              <a:rPr lang="es-ES" b="1"/>
              <a:t> </a:t>
            </a:r>
            <a:r>
              <a:rPr lang="es-ES" b="1" err="1"/>
              <a:t>gagnrýna</a:t>
            </a:r>
            <a:r>
              <a:rPr lang="es-ES" b="1"/>
              <a:t> hugsun: </a:t>
            </a:r>
          </a:p>
          <a:p>
            <a:pPr marL="171450" indent="-171450">
              <a:buFont typeface="Wingdings"/>
              <a:buChar char="q"/>
            </a:pPr>
            <a:r>
              <a:rPr lang="en-US" altLang="ko-KR" sz="1200" err="1">
                <a:solidFill>
                  <a:schemeClr val="tx1">
                    <a:lumMod val="75000"/>
                    <a:lumOff val="25000"/>
                  </a:schemeClr>
                </a:solidFill>
                <a:cs typeface="Arial"/>
              </a:rPr>
              <a:t>Hvað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hefur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mér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alltaf</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fundist</a:t>
            </a:r>
            <a:r>
              <a:rPr lang="en-US" altLang="ko-KR" sz="1200">
                <a:solidFill>
                  <a:schemeClr val="tx1">
                    <a:lumMod val="75000"/>
                    <a:lumOff val="25000"/>
                  </a:schemeClr>
                </a:solidFill>
                <a:cs typeface="Arial"/>
              </a:rPr>
              <a:t> um </a:t>
            </a:r>
            <a:r>
              <a:rPr lang="en-US" altLang="ko-KR" sz="1200" err="1">
                <a:solidFill>
                  <a:schemeClr val="tx1">
                    <a:lumMod val="75000"/>
                    <a:lumOff val="25000"/>
                  </a:schemeClr>
                </a:solidFill>
                <a:cs typeface="Arial"/>
              </a:rPr>
              <a:t>þetta</a:t>
            </a:r>
            <a:r>
              <a:rPr lang="en-US" altLang="ko-KR" sz="1200">
                <a:solidFill>
                  <a:schemeClr val="tx1">
                    <a:lumMod val="75000"/>
                    <a:lumOff val="25000"/>
                  </a:schemeClr>
                </a:solidFill>
                <a:cs typeface="Arial"/>
              </a:rPr>
              <a:t>?</a:t>
            </a:r>
          </a:p>
          <a:p>
            <a:pPr marL="171450" indent="-171450">
              <a:buFont typeface="Wingdings"/>
              <a:buChar char="q"/>
            </a:pPr>
            <a:r>
              <a:rPr lang="en-US" altLang="ko-KR" sz="1200" err="1">
                <a:solidFill>
                  <a:schemeClr val="tx1">
                    <a:lumMod val="75000"/>
                    <a:lumOff val="25000"/>
                  </a:schemeClr>
                </a:solidFill>
                <a:cs typeface="Arial"/>
              </a:rPr>
              <a:t>Hverjar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eru</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undirliggjandi</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forsendur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og</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gildi</a:t>
            </a:r>
            <a:r>
              <a:rPr lang="en-US" altLang="ko-KR" sz="1200">
                <a:solidFill>
                  <a:schemeClr val="tx1">
                    <a:lumMod val="75000"/>
                    <a:lumOff val="25000"/>
                  </a:schemeClr>
                </a:solidFill>
                <a:cs typeface="Arial"/>
              </a:rPr>
              <a:t>? </a:t>
            </a:r>
            <a:endParaRPr lang="en-US" altLang="ko-KR" sz="1200">
              <a:solidFill>
                <a:schemeClr val="tx1">
                  <a:lumMod val="75000"/>
                  <a:lumOff val="25000"/>
                </a:schemeClr>
              </a:solidFill>
              <a:cs typeface="Arial" pitchFamily="34" charset="0"/>
            </a:endParaRPr>
          </a:p>
          <a:p>
            <a:pPr marL="171450" indent="-171450">
              <a:buFont typeface="Wingdings"/>
              <a:buChar char="q"/>
            </a:pPr>
            <a:r>
              <a:rPr lang="en-US" altLang="ko-KR" sz="1200" err="1">
                <a:solidFill>
                  <a:schemeClr val="tx1">
                    <a:lumMod val="75000"/>
                    <a:lumOff val="25000"/>
                  </a:schemeClr>
                </a:solidFill>
                <a:cs typeface="Arial"/>
              </a:rPr>
              <a:t>Hvaða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svar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finnst</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mér</a:t>
            </a:r>
            <a:r>
              <a:rPr lang="en-US" altLang="ko-KR" sz="1200">
                <a:solidFill>
                  <a:schemeClr val="tx1">
                    <a:lumMod val="75000"/>
                    <a:lumOff val="25000"/>
                  </a:schemeClr>
                </a:solidFill>
                <a:cs typeface="Arial"/>
              </a:rPr>
              <a:t> vera </a:t>
            </a:r>
            <a:r>
              <a:rPr lang="en-US" altLang="ko-KR" sz="1200" err="1">
                <a:solidFill>
                  <a:schemeClr val="tx1">
                    <a:lumMod val="75000"/>
                    <a:lumOff val="25000"/>
                  </a:schemeClr>
                </a:solidFill>
                <a:cs typeface="Arial"/>
              </a:rPr>
              <a:t>rétt</a:t>
            </a:r>
            <a:r>
              <a:rPr lang="en-US" altLang="ko-KR" sz="1200">
                <a:solidFill>
                  <a:schemeClr val="tx1">
                    <a:lumMod val="75000"/>
                    <a:lumOff val="25000"/>
                  </a:schemeClr>
                </a:solidFill>
                <a:cs typeface="Arial"/>
              </a:rPr>
              <a:t>?</a:t>
            </a:r>
          </a:p>
          <a:p>
            <a:endParaRPr lang="es-ES"/>
          </a:p>
          <a:p>
            <a:pPr marL="139700" indent="0">
              <a:buNone/>
            </a:pPr>
            <a:endParaRPr lang="es-ES"/>
          </a:p>
        </p:txBody>
      </p:sp>
      <p:sp>
        <p:nvSpPr>
          <p:cNvPr id="9" name="Marcador de texto 8"/>
          <p:cNvSpPr>
            <a:spLocks noGrp="1"/>
          </p:cNvSpPr>
          <p:nvPr>
            <p:ph type="body" idx="3"/>
          </p:nvPr>
        </p:nvSpPr>
        <p:spPr/>
        <p:txBody>
          <a:bodyPr/>
          <a:lstStyle/>
          <a:p>
            <a:r>
              <a:rPr lang="es-ES" b="1"/>
              <a:t>3. </a:t>
            </a:r>
            <a:r>
              <a:rPr lang="es-ES" b="1" err="1"/>
              <a:t>Með</a:t>
            </a:r>
            <a:r>
              <a:rPr lang="es-ES" b="1"/>
              <a:t> </a:t>
            </a:r>
            <a:r>
              <a:rPr lang="es-ES" b="1" err="1"/>
              <a:t>myndefni</a:t>
            </a:r>
            <a:r>
              <a:rPr lang="es-ES" b="1"/>
              <a:t> </a:t>
            </a:r>
            <a:r>
              <a:rPr lang="es-ES" b="1" err="1"/>
              <a:t>er</a:t>
            </a:r>
            <a:r>
              <a:rPr lang="es-ES" b="1"/>
              <a:t> </a:t>
            </a:r>
            <a:r>
              <a:rPr lang="es-ES" b="1" err="1"/>
              <a:t>alltaf</a:t>
            </a:r>
            <a:r>
              <a:rPr lang="es-ES" b="1"/>
              <a:t> </a:t>
            </a:r>
            <a:r>
              <a:rPr lang="es-ES" b="1" err="1"/>
              <a:t>mikilvægt</a:t>
            </a:r>
            <a:r>
              <a:rPr lang="es-ES" b="1"/>
              <a:t> </a:t>
            </a:r>
            <a:r>
              <a:rPr lang="es-ES" b="1" err="1"/>
              <a:t>að</a:t>
            </a:r>
            <a:r>
              <a:rPr lang="es-ES" b="1"/>
              <a:t>: </a:t>
            </a:r>
            <a:endParaRPr lang="en-US" altLang="ko-KR">
              <a:solidFill>
                <a:schemeClr val="tx1">
                  <a:lumMod val="75000"/>
                  <a:lumOff val="25000"/>
                </a:schemeClr>
              </a:solidFill>
              <a:cs typeface="Arial" pitchFamily="34" charset="0"/>
            </a:endParaRPr>
          </a:p>
          <a:p>
            <a:pPr marL="213995" indent="-213995">
              <a:buFont typeface="Wingdings"/>
              <a:buChar char="q"/>
            </a:pPr>
            <a:r>
              <a:rPr lang="en-US" altLang="ko-KR" sz="1200">
                <a:solidFill>
                  <a:schemeClr val="tx1">
                    <a:lumMod val="75000"/>
                    <a:lumOff val="25000"/>
                  </a:schemeClr>
                </a:solidFill>
                <a:cs typeface="Arial"/>
              </a:rPr>
              <a:t>Vera </a:t>
            </a:r>
            <a:r>
              <a:rPr lang="en-US" altLang="ko-KR" sz="1200" err="1">
                <a:solidFill>
                  <a:schemeClr val="tx1">
                    <a:lumMod val="75000"/>
                    <a:lumOff val="25000"/>
                  </a:schemeClr>
                </a:solidFill>
                <a:cs typeface="Arial"/>
              </a:rPr>
              <a:t>meðvituð</a:t>
            </a:r>
            <a:r>
              <a:rPr lang="en-US" altLang="ko-KR" sz="1200">
                <a:solidFill>
                  <a:schemeClr val="tx1">
                    <a:lumMod val="75000"/>
                    <a:lumOff val="25000"/>
                  </a:schemeClr>
                </a:solidFill>
                <a:cs typeface="Arial"/>
              </a:rPr>
              <a:t> um </a:t>
            </a:r>
            <a:r>
              <a:rPr lang="en-US" altLang="ko-KR" sz="1200" err="1">
                <a:solidFill>
                  <a:schemeClr val="tx1">
                    <a:lumMod val="75000"/>
                    <a:lumOff val="25000"/>
                  </a:schemeClr>
                </a:solidFill>
                <a:cs typeface="Arial"/>
              </a:rPr>
              <a:t>hvaða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áhrif</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myndirnar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hafa</a:t>
            </a:r>
            <a:r>
              <a:rPr lang="en-US" altLang="ko-KR" sz="1200">
                <a:solidFill>
                  <a:schemeClr val="tx1">
                    <a:lumMod val="75000"/>
                    <a:lumOff val="25000"/>
                  </a:schemeClr>
                </a:solidFill>
                <a:cs typeface="Arial"/>
              </a:rPr>
              <a:t> á </a:t>
            </a:r>
            <a:r>
              <a:rPr lang="en-US" altLang="ko-KR" sz="1200" err="1">
                <a:solidFill>
                  <a:schemeClr val="tx1">
                    <a:lumMod val="75000"/>
                    <a:lumOff val="25000"/>
                  </a:schemeClr>
                </a:solidFill>
                <a:cs typeface="Arial"/>
              </a:rPr>
              <a:t>okkur</a:t>
            </a:r>
            <a:r>
              <a:rPr lang="en-US" altLang="ko-KR" sz="1200">
                <a:solidFill>
                  <a:schemeClr val="tx1">
                    <a:lumMod val="75000"/>
                    <a:lumOff val="25000"/>
                  </a:schemeClr>
                </a:solidFill>
                <a:cs typeface="Arial"/>
              </a:rPr>
              <a:t> </a:t>
            </a:r>
          </a:p>
          <a:p>
            <a:pPr marL="213995" indent="-213995">
              <a:buFont typeface="Wingdings"/>
              <a:buChar char="q"/>
            </a:pPr>
            <a:r>
              <a:rPr lang="en-US" altLang="ko-KR" sz="1200">
                <a:solidFill>
                  <a:schemeClr val="tx1">
                    <a:lumMod val="75000"/>
                    <a:lumOff val="25000"/>
                  </a:schemeClr>
                </a:solidFill>
                <a:cs typeface="Arial"/>
              </a:rPr>
              <a:t>Vita </a:t>
            </a: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þær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eru</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alltaf</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réttar</a:t>
            </a:r>
            <a:endParaRPr lang="en-US" altLang="ko-KR" sz="1200">
              <a:solidFill>
                <a:schemeClr val="tx1">
                  <a:lumMod val="75000"/>
                  <a:lumOff val="25000"/>
                </a:schemeClr>
              </a:solidFill>
              <a:cs typeface="Arial"/>
            </a:endParaRPr>
          </a:p>
          <a:p>
            <a:pPr marL="213995" indent="-213995">
              <a:buFont typeface="Wingdings"/>
              <a:buChar char="q"/>
            </a:pPr>
            <a:r>
              <a:rPr lang="en-US" altLang="ko-KR" sz="1200" err="1">
                <a:solidFill>
                  <a:schemeClr val="tx1">
                    <a:lumMod val="75000"/>
                    <a:lumOff val="25000"/>
                  </a:schemeClr>
                </a:solidFill>
                <a:cs typeface="Arial"/>
              </a:rPr>
              <a:t>Trúa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því</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sem</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þú</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sérð</a:t>
            </a:r>
            <a:endParaRPr lang="en-US" altLang="ko-KR" sz="1200">
              <a:solidFill>
                <a:schemeClr val="tx1">
                  <a:lumMod val="75000"/>
                  <a:lumOff val="25000"/>
                </a:schemeClr>
              </a:solidFill>
              <a:cs typeface="Arial"/>
            </a:endParaRPr>
          </a:p>
          <a:p>
            <a:endParaRPr lang="es-ES"/>
          </a:p>
        </p:txBody>
      </p:sp>
    </p:spTree>
    <p:extLst>
      <p:ext uri="{BB962C8B-B14F-4D97-AF65-F5344CB8AC3E}">
        <p14:creationId xmlns:p14="http://schemas.microsoft.com/office/powerpoint/2010/main" val="1762092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Sjálfsmat</a:t>
            </a:r>
            <a:endParaRPr lang="es-ES"/>
          </a:p>
        </p:txBody>
      </p:sp>
      <p:sp>
        <p:nvSpPr>
          <p:cNvPr id="7" name="Marcador de texto 6"/>
          <p:cNvSpPr>
            <a:spLocks noGrp="1"/>
          </p:cNvSpPr>
          <p:nvPr>
            <p:ph type="body" idx="1"/>
          </p:nvPr>
        </p:nvSpPr>
        <p:spPr>
          <a:xfrm>
            <a:off x="628127" y="1558671"/>
            <a:ext cx="2365200" cy="3429900"/>
          </a:xfrm>
        </p:spPr>
        <p:txBody>
          <a:bodyPr/>
          <a:lstStyle/>
          <a:p>
            <a:r>
              <a:rPr lang="es-ES" altLang="ko-KR" b="1"/>
              <a:t>4. </a:t>
            </a:r>
            <a:r>
              <a:rPr lang="es-ES" altLang="ko-KR" b="1" err="1"/>
              <a:t>Þannig</a:t>
            </a:r>
            <a:r>
              <a:rPr lang="es-ES" altLang="ko-KR" b="1"/>
              <a:t> </a:t>
            </a:r>
            <a:r>
              <a:rPr lang="es-ES" altLang="ko-KR" b="1" err="1"/>
              <a:t>þekkjum</a:t>
            </a:r>
            <a:r>
              <a:rPr lang="es-ES" altLang="ko-KR" b="1"/>
              <a:t> </a:t>
            </a:r>
            <a:r>
              <a:rPr lang="es-ES" altLang="ko-KR" b="1" err="1"/>
              <a:t>við</a:t>
            </a:r>
            <a:r>
              <a:rPr lang="es-ES" altLang="ko-KR" b="1"/>
              <a:t> </a:t>
            </a:r>
            <a:r>
              <a:rPr lang="es-ES" altLang="ko-KR" b="1" err="1"/>
              <a:t>rangar</a:t>
            </a:r>
            <a:r>
              <a:rPr lang="es-ES" altLang="ko-KR" b="1"/>
              <a:t> </a:t>
            </a:r>
            <a:r>
              <a:rPr lang="es-ES" altLang="ko-KR" b="1" err="1"/>
              <a:t>upplýsingar</a:t>
            </a:r>
            <a:r>
              <a:rPr lang="es-ES" altLang="ko-KR" b="1"/>
              <a:t>:</a:t>
            </a:r>
          </a:p>
          <a:p>
            <a:pPr marL="139700" indent="0">
              <a:buNone/>
            </a:pPr>
            <a:endParaRPr lang="es-ES" altLang="ko-KR" b="1">
              <a:cs typeface="Arial"/>
            </a:endParaRPr>
          </a:p>
          <a:p>
            <a:pPr marL="213995" indent="-213995">
              <a:buFont typeface="Wingdings"/>
              <a:buChar char="q"/>
            </a:pPr>
            <a:r>
              <a:rPr lang="en-US" altLang="ko-KR" sz="1200" err="1">
                <a:solidFill>
                  <a:schemeClr val="tx1">
                    <a:lumMod val="75000"/>
                    <a:lumOff val="25000"/>
                  </a:schemeClr>
                </a:solidFill>
                <a:cs typeface="Arial"/>
              </a:rPr>
              <a:t>Það</a:t>
            </a:r>
            <a:r>
              <a:rPr lang="en-US" altLang="ko-KR" sz="1200">
                <a:solidFill>
                  <a:schemeClr val="tx1">
                    <a:lumMod val="75000"/>
                    <a:lumOff val="25000"/>
                  </a:schemeClr>
                </a:solidFill>
                <a:cs typeface="Arial"/>
              </a:rPr>
              <a:t> er </a:t>
            </a:r>
            <a:r>
              <a:rPr lang="en-US" altLang="ko-KR" sz="1200" err="1">
                <a:solidFill>
                  <a:schemeClr val="tx1">
                    <a:lumMod val="75000"/>
                    <a:lumOff val="25000"/>
                  </a:schemeClr>
                </a:solidFill>
                <a:cs typeface="Arial"/>
              </a:rPr>
              <a:t>alltaf</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auðvelt</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koma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auga</a:t>
            </a:r>
            <a:r>
              <a:rPr lang="en-US" altLang="ko-KR" sz="1200">
                <a:solidFill>
                  <a:schemeClr val="tx1">
                    <a:lumMod val="75000"/>
                    <a:lumOff val="25000"/>
                  </a:schemeClr>
                </a:solidFill>
                <a:cs typeface="Arial"/>
              </a:rPr>
              <a:t> á </a:t>
            </a:r>
            <a:r>
              <a:rPr lang="en-US" altLang="ko-KR" sz="1200" err="1">
                <a:solidFill>
                  <a:schemeClr val="tx1">
                    <a:lumMod val="75000"/>
                    <a:lumOff val="25000"/>
                  </a:schemeClr>
                </a:solidFill>
                <a:cs typeface="Arial"/>
              </a:rPr>
              <a:t>þær</a:t>
            </a:r>
            <a:endParaRPr lang="en-US" altLang="ko-KR" sz="1200">
              <a:solidFill>
                <a:schemeClr val="tx1">
                  <a:lumMod val="75000"/>
                  <a:lumOff val="25000"/>
                </a:schemeClr>
              </a:solidFill>
              <a:cs typeface="Arial"/>
            </a:endParaRPr>
          </a:p>
          <a:p>
            <a:pPr marL="213995" indent="-213995">
              <a:buFont typeface="Wingdings"/>
              <a:buChar char="q"/>
            </a:pPr>
            <a:r>
              <a:rPr lang="en-US" altLang="ko-KR" sz="1200" err="1">
                <a:solidFill>
                  <a:schemeClr val="tx1">
                    <a:lumMod val="75000"/>
                    <a:lumOff val="25000"/>
                  </a:schemeClr>
                </a:solidFill>
                <a:cs typeface="Arial"/>
              </a:rPr>
              <a:t>Með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því</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skoða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aðrar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heimildir</a:t>
            </a:r>
            <a:endParaRPr lang="en-US" altLang="ko-KR" sz="1200">
              <a:solidFill>
                <a:schemeClr val="tx1">
                  <a:lumMod val="75000"/>
                  <a:lumOff val="25000"/>
                </a:schemeClr>
              </a:solidFill>
              <a:cs typeface="Arial"/>
            </a:endParaRPr>
          </a:p>
          <a:p>
            <a:pPr marL="213995" indent="-213995">
              <a:buFont typeface="Wingdings"/>
              <a:buChar char="q"/>
            </a:pPr>
            <a:r>
              <a:rPr lang="en-US" altLang="ko-KR" sz="1200" err="1">
                <a:solidFill>
                  <a:schemeClr val="tx1">
                    <a:lumMod val="75000"/>
                    <a:lumOff val="25000"/>
                  </a:schemeClr>
                </a:solidFill>
                <a:cs typeface="Arial"/>
              </a:rPr>
              <a:t>Þær</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eru</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eitthvað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sem</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við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viljum</a:t>
            </a:r>
            <a:r>
              <a:rPr lang="en-US" altLang="ko-KR" sz="1200">
                <a:solidFill>
                  <a:schemeClr val="tx1">
                    <a:lumMod val="75000"/>
                    <a:lumOff val="25000"/>
                  </a:schemeClr>
                </a:solidFill>
                <a:cs typeface="Arial"/>
              </a:rPr>
              <a:t> ekki </a:t>
            </a:r>
            <a:r>
              <a:rPr lang="en-US" altLang="ko-KR" sz="1200" err="1">
                <a:solidFill>
                  <a:schemeClr val="tx1">
                    <a:lumMod val="75000"/>
                    <a:lumOff val="25000"/>
                  </a:schemeClr>
                </a:solidFill>
                <a:cs typeface="Arial"/>
              </a:rPr>
              <a:t>sjá</a:t>
            </a:r>
            <a:endParaRPr lang="en-US" altLang="ko-KR" sz="1200">
              <a:solidFill>
                <a:schemeClr val="tx1">
                  <a:lumMod val="75000"/>
                  <a:lumOff val="25000"/>
                </a:schemeClr>
              </a:solidFill>
              <a:cs typeface="Arial"/>
            </a:endParaRPr>
          </a:p>
          <a:p>
            <a:pPr lvl="1"/>
            <a:endParaRPr lang="es-ES"/>
          </a:p>
          <a:p>
            <a:pPr lvl="1"/>
            <a:endParaRPr lang="es-ES"/>
          </a:p>
          <a:p>
            <a:pPr marL="596900" lvl="1" indent="0">
              <a:buNone/>
            </a:pPr>
            <a:endParaRPr lang="es-ES"/>
          </a:p>
        </p:txBody>
      </p:sp>
      <p:sp>
        <p:nvSpPr>
          <p:cNvPr id="8" name="Marcador de texto 7"/>
          <p:cNvSpPr>
            <a:spLocks noGrp="1"/>
          </p:cNvSpPr>
          <p:nvPr>
            <p:ph type="body" idx="2"/>
          </p:nvPr>
        </p:nvSpPr>
        <p:spPr>
          <a:xfrm>
            <a:off x="3235950" y="1495850"/>
            <a:ext cx="2365200" cy="3429900"/>
          </a:xfrm>
        </p:spPr>
        <p:txBody>
          <a:bodyPr/>
          <a:lstStyle/>
          <a:p>
            <a:r>
              <a:rPr lang="es-ES" b="1"/>
              <a:t>5.  </a:t>
            </a:r>
            <a:r>
              <a:rPr lang="es-ES" b="1" err="1"/>
              <a:t>Stafrænt</a:t>
            </a:r>
            <a:r>
              <a:rPr lang="es-ES" b="1"/>
              <a:t> </a:t>
            </a:r>
            <a:r>
              <a:rPr lang="es-ES" b="1" err="1"/>
              <a:t>fjölmiðlalæsi</a:t>
            </a:r>
            <a:r>
              <a:rPr lang="es-ES" b="1"/>
              <a:t> </a:t>
            </a:r>
            <a:r>
              <a:rPr lang="es-ES" b="1" err="1"/>
              <a:t>er</a:t>
            </a:r>
            <a:r>
              <a:rPr lang="en-GB" b="1"/>
              <a:t>:</a:t>
            </a:r>
            <a:endParaRPr lang="es-ES" b="1"/>
          </a:p>
          <a:p>
            <a:pPr marL="139700" indent="0">
              <a:buNone/>
            </a:pPr>
            <a:endParaRPr lang="en-GB" b="1">
              <a:cs typeface="Arial"/>
            </a:endParaRPr>
          </a:p>
          <a:p>
            <a:pPr marL="213995" indent="-213995">
              <a:buFont typeface="Wingdings"/>
              <a:buChar char="q"/>
            </a:pP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vita </a:t>
            </a:r>
            <a:r>
              <a:rPr lang="en-US" altLang="ko-KR" sz="1200" err="1">
                <a:solidFill>
                  <a:schemeClr val="tx1">
                    <a:lumMod val="75000"/>
                    <a:lumOff val="25000"/>
                  </a:schemeClr>
                </a:solidFill>
                <a:cs typeface="Arial"/>
              </a:rPr>
              <a:t>hvað</a:t>
            </a:r>
            <a:r>
              <a:rPr lang="en-US" altLang="ko-KR" sz="1200">
                <a:solidFill>
                  <a:schemeClr val="tx1">
                    <a:lumMod val="75000"/>
                    <a:lumOff val="25000"/>
                  </a:schemeClr>
                </a:solidFill>
                <a:cs typeface="Arial"/>
              </a:rPr>
              <a:t> er á </a:t>
            </a:r>
            <a:r>
              <a:rPr lang="en-US" altLang="ko-KR" sz="1200" err="1">
                <a:solidFill>
                  <a:schemeClr val="tx1">
                    <a:lumMod val="75000"/>
                    <a:lumOff val="25000"/>
                  </a:schemeClr>
                </a:solidFill>
                <a:cs typeface="Arial"/>
              </a:rPr>
              <a:t>netinu</a:t>
            </a:r>
            <a:endParaRPr lang="en-US" altLang="ko-KR" sz="1200">
              <a:solidFill>
                <a:schemeClr val="tx1">
                  <a:lumMod val="75000"/>
                  <a:lumOff val="25000"/>
                </a:schemeClr>
              </a:solidFill>
              <a:cs typeface="Arial"/>
            </a:endParaRPr>
          </a:p>
          <a:p>
            <a:pPr marL="213995" indent="-213995">
              <a:buFont typeface="Wingdings"/>
              <a:buChar char="q"/>
            </a:pPr>
            <a:r>
              <a:rPr lang="is" sz="1200">
                <a:solidFill>
                  <a:schemeClr val="tx1">
                    <a:lumMod val="75000"/>
                    <a:lumOff val="25000"/>
                  </a:schemeClr>
                </a:solidFill>
                <a:cs typeface="Arial"/>
              </a:rPr>
              <a:t>Hæfni til að bera kennsl á mismunandi tegundir miðla og skilja skilaboðin sem þeir eru að senda.</a:t>
            </a:r>
            <a:r>
              <a:rPr lang="en-GB" sz="1200">
                <a:solidFill>
                  <a:schemeClr val="tx1">
                    <a:lumMod val="75000"/>
                    <a:lumOff val="25000"/>
                  </a:schemeClr>
                </a:solidFill>
                <a:cs typeface="Arial"/>
              </a:rPr>
              <a:t> ​</a:t>
            </a:r>
          </a:p>
          <a:p>
            <a:pPr marL="213995" indent="-213995">
              <a:buFont typeface="Wingdings"/>
              <a:buChar char="q"/>
            </a:pPr>
            <a:r>
              <a:rPr lang="en-US" altLang="ko-KR" sz="1200" err="1">
                <a:solidFill>
                  <a:schemeClr val="tx1">
                    <a:lumMod val="75000"/>
                    <a:lumOff val="25000"/>
                  </a:schemeClr>
                </a:solidFill>
                <a:cs typeface="Arial"/>
              </a:rPr>
              <a:t>Að</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lesa</a:t>
            </a:r>
            <a:r>
              <a:rPr lang="en-US" altLang="ko-KR" sz="1200">
                <a:solidFill>
                  <a:schemeClr val="tx1">
                    <a:lumMod val="75000"/>
                    <a:lumOff val="25000"/>
                  </a:schemeClr>
                </a:solidFill>
                <a:cs typeface="Arial"/>
              </a:rPr>
              <a:t> </a:t>
            </a:r>
            <a:r>
              <a:rPr lang="en-US" altLang="ko-KR" sz="1200" err="1">
                <a:solidFill>
                  <a:schemeClr val="tx1">
                    <a:lumMod val="75000"/>
                    <a:lumOff val="25000"/>
                  </a:schemeClr>
                </a:solidFill>
                <a:cs typeface="Arial"/>
              </a:rPr>
              <a:t>efni</a:t>
            </a:r>
            <a:r>
              <a:rPr lang="en-US" altLang="ko-KR" sz="1200">
                <a:solidFill>
                  <a:schemeClr val="tx1">
                    <a:lumMod val="75000"/>
                    <a:lumOff val="25000"/>
                  </a:schemeClr>
                </a:solidFill>
                <a:cs typeface="Arial"/>
              </a:rPr>
              <a:t> á </a:t>
            </a:r>
            <a:r>
              <a:rPr lang="en-US" altLang="ko-KR" sz="1200" err="1">
                <a:solidFill>
                  <a:schemeClr val="tx1">
                    <a:lumMod val="75000"/>
                    <a:lumOff val="25000"/>
                  </a:schemeClr>
                </a:solidFill>
                <a:cs typeface="Arial"/>
              </a:rPr>
              <a:t>netinu</a:t>
            </a:r>
            <a:endParaRPr lang="en-US" altLang="ko-KR" sz="1200">
              <a:solidFill>
                <a:schemeClr val="tx1">
                  <a:lumMod val="75000"/>
                  <a:lumOff val="25000"/>
                </a:schemeClr>
              </a:solidFill>
              <a:cs typeface="Arial"/>
            </a:endParaRPr>
          </a:p>
          <a:p>
            <a:pPr marL="139700" indent="0">
              <a:buNone/>
            </a:pPr>
            <a:endParaRPr lang="es-ES"/>
          </a:p>
        </p:txBody>
      </p:sp>
    </p:spTree>
    <p:extLst>
      <p:ext uri="{BB962C8B-B14F-4D97-AF65-F5344CB8AC3E}">
        <p14:creationId xmlns:p14="http://schemas.microsoft.com/office/powerpoint/2010/main" val="194634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6" name="Google Shape;256;p28"/>
          <p:cNvSpPr txBox="1">
            <a:spLocks noGrp="1"/>
          </p:cNvSpPr>
          <p:nvPr>
            <p:ph type="body" idx="4294967295"/>
          </p:nvPr>
        </p:nvSpPr>
        <p:spPr>
          <a:xfrm>
            <a:off x="6230343" y="1188082"/>
            <a:ext cx="2343150" cy="13049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3</a:t>
            </a:r>
            <a:endParaRPr b="1"/>
          </a:p>
          <a:p>
            <a:pPr marL="0" indent="0">
              <a:buNone/>
            </a:pPr>
            <a:r>
              <a:rPr lang="is" sz="1200"/>
              <a:t>Gagnlegar spurningar geta hjálpað: Hvernig getum við skilgreint vandamálið? Hverjar eru ástæðurnar? Hverjar eru forsendurnar? Hversu góðar eru röksemdirnar</a:t>
            </a:r>
            <a:r>
              <a:rPr lang="is" sz="1200">
                <a:latin typeface="Arial"/>
              </a:rPr>
              <a:t>?</a:t>
            </a:r>
            <a:endParaRPr lang="en-GB" sz="1200">
              <a:latin typeface="Arial"/>
            </a:endParaRPr>
          </a:p>
          <a:p>
            <a:pPr marL="0" indent="0">
              <a:buNone/>
            </a:pPr>
            <a:r>
              <a:rPr lang="en-GB" sz="1200"/>
              <a:t>​</a:t>
            </a:r>
          </a:p>
          <a:p>
            <a:pPr marL="0" indent="0">
              <a:buNone/>
            </a:pPr>
            <a:endParaRPr lang="en-GB" sz="1200"/>
          </a:p>
          <a:p>
            <a:pPr marL="0" lvl="0" indent="0" algn="l" rtl="0">
              <a:spcBef>
                <a:spcPts val="600"/>
              </a:spcBef>
              <a:spcAft>
                <a:spcPts val="0"/>
              </a:spcAft>
              <a:buNone/>
            </a:pPr>
            <a:endParaRPr sz="1200"/>
          </a:p>
        </p:txBody>
      </p:sp>
      <p:sp>
        <p:nvSpPr>
          <p:cNvPr id="259" name="Google Shape;259;p28"/>
          <p:cNvSpPr txBox="1">
            <a:spLocks noGrp="1"/>
          </p:cNvSpPr>
          <p:nvPr>
            <p:ph type="body" idx="4294967295"/>
          </p:nvPr>
        </p:nvSpPr>
        <p:spPr>
          <a:xfrm>
            <a:off x="6222179" y="2960736"/>
            <a:ext cx="2662551" cy="13049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6</a:t>
            </a:r>
            <a:endParaRPr b="1"/>
          </a:p>
          <a:p>
            <a:pPr marL="171450" indent="-171450"/>
            <a:r>
              <a:rPr lang="en-GB" sz="1200" err="1"/>
              <a:t>Athugaðu</a:t>
            </a:r>
            <a:r>
              <a:rPr lang="en-GB" sz="1200"/>
              <a:t> </a:t>
            </a:r>
            <a:r>
              <a:rPr lang="en-GB" sz="1200" err="1"/>
              <a:t>uppruna</a:t>
            </a:r>
            <a:r>
              <a:rPr lang="en-GB" sz="1200"/>
              <a:t> </a:t>
            </a:r>
            <a:r>
              <a:rPr lang="en-GB" sz="1200" err="1"/>
              <a:t>og</a:t>
            </a:r>
            <a:r>
              <a:rPr lang="en-GB" sz="1200"/>
              <a:t> </a:t>
            </a:r>
            <a:r>
              <a:rPr lang="en-GB" sz="1200" err="1"/>
              <a:t>höfund</a:t>
            </a:r>
            <a:endParaRPr lang="en-GB" sz="1200"/>
          </a:p>
          <a:p>
            <a:pPr marL="171450" indent="-171450"/>
            <a:r>
              <a:rPr lang="en-GB" sz="1200" err="1"/>
              <a:t>Skoðaðu</a:t>
            </a:r>
            <a:r>
              <a:rPr lang="en-GB" sz="1200"/>
              <a:t> </a:t>
            </a:r>
            <a:r>
              <a:rPr lang="en-GB" sz="1200" err="1"/>
              <a:t>slóðina</a:t>
            </a:r>
            <a:endParaRPr lang="en-GB" sz="1200"/>
          </a:p>
          <a:p>
            <a:pPr marL="171450" indent="-171450"/>
            <a:r>
              <a:rPr lang="en-GB" sz="1200"/>
              <a:t>Ekki </a:t>
            </a:r>
            <a:r>
              <a:rPr lang="en-GB" sz="1200" err="1"/>
              <a:t>deila</a:t>
            </a:r>
            <a:r>
              <a:rPr lang="en-GB" sz="1200"/>
              <a:t> </a:t>
            </a:r>
            <a:r>
              <a:rPr lang="en-GB" sz="1200" err="1"/>
              <a:t>án</a:t>
            </a:r>
            <a:r>
              <a:rPr lang="en-GB" sz="1200"/>
              <a:t> </a:t>
            </a:r>
            <a:r>
              <a:rPr lang="en-GB" sz="1200" err="1"/>
              <a:t>umhugsunar</a:t>
            </a:r>
            <a:endParaRPr lang="en-GB" sz="1200"/>
          </a:p>
          <a:p>
            <a:pPr marL="0" lvl="0" indent="0">
              <a:buNone/>
            </a:pPr>
            <a:endParaRPr lang="en-GB" sz="1200"/>
          </a:p>
          <a:p>
            <a:pPr marL="0" lvl="0" indent="0" algn="l" rtl="0">
              <a:spcBef>
                <a:spcPts val="600"/>
              </a:spcBef>
              <a:spcAft>
                <a:spcPts val="0"/>
              </a:spcAft>
              <a:buNone/>
            </a:pPr>
            <a:endParaRPr sz="1200"/>
          </a:p>
        </p:txBody>
      </p:sp>
      <p:sp>
        <p:nvSpPr>
          <p:cNvPr id="258" name="Google Shape;258;p28"/>
          <p:cNvSpPr txBox="1">
            <a:spLocks noGrp="1"/>
          </p:cNvSpPr>
          <p:nvPr>
            <p:ph type="body" idx="4294967295"/>
          </p:nvPr>
        </p:nvSpPr>
        <p:spPr>
          <a:xfrm>
            <a:off x="675391" y="2773612"/>
            <a:ext cx="2343150" cy="13049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8BD64E"/>
                </a:solidFill>
              </a:rPr>
              <a:t>4</a:t>
            </a:r>
            <a:endParaRPr b="1">
              <a:solidFill>
                <a:srgbClr val="8BD64E"/>
              </a:solidFill>
            </a:endParaRPr>
          </a:p>
          <a:p>
            <a:pPr marL="0" indent="0">
              <a:buNone/>
            </a:pPr>
            <a:r>
              <a:rPr lang="en-GB" sz="1200" err="1"/>
              <a:t>Við</a:t>
            </a:r>
            <a:r>
              <a:rPr lang="en-GB" sz="1200"/>
              <a:t> </a:t>
            </a:r>
            <a:r>
              <a:rPr lang="en-GB" sz="1200" err="1"/>
              <a:t>verðum</a:t>
            </a:r>
            <a:r>
              <a:rPr lang="en-GB" sz="1200"/>
              <a:t> </a:t>
            </a:r>
            <a:r>
              <a:rPr lang="en-GB" sz="1200" err="1"/>
              <a:t>að</a:t>
            </a:r>
            <a:r>
              <a:rPr lang="en-GB" sz="1200"/>
              <a:t> vera </a:t>
            </a:r>
            <a:r>
              <a:rPr lang="en-GB" sz="1200" err="1"/>
              <a:t>meðvituð</a:t>
            </a:r>
            <a:r>
              <a:rPr lang="en-GB" sz="1200"/>
              <a:t> um </a:t>
            </a:r>
            <a:r>
              <a:rPr lang="en-GB" sz="1200" err="1"/>
              <a:t>hvaða</a:t>
            </a:r>
            <a:r>
              <a:rPr lang="en-GB" sz="1200"/>
              <a:t> </a:t>
            </a:r>
            <a:r>
              <a:rPr lang="en-GB" sz="1200" err="1"/>
              <a:t>áhrif</a:t>
            </a:r>
            <a:r>
              <a:rPr lang="en-GB" sz="1200"/>
              <a:t> </a:t>
            </a:r>
            <a:r>
              <a:rPr lang="en-GB" sz="1200" err="1"/>
              <a:t>myndir</a:t>
            </a:r>
            <a:r>
              <a:rPr lang="en-GB" sz="1200"/>
              <a:t> </a:t>
            </a:r>
            <a:r>
              <a:rPr lang="en-GB" sz="1200" err="1"/>
              <a:t>hafa</a:t>
            </a:r>
            <a:r>
              <a:rPr lang="en-GB" sz="1200"/>
              <a:t> </a:t>
            </a:r>
            <a:r>
              <a:rPr lang="en-GB" sz="1200" err="1"/>
              <a:t>á</a:t>
            </a:r>
            <a:r>
              <a:rPr lang="en-GB" sz="1200"/>
              <a:t> </a:t>
            </a:r>
            <a:r>
              <a:rPr lang="en-GB" sz="1200" err="1"/>
              <a:t>okkur</a:t>
            </a:r>
            <a:r>
              <a:rPr lang="en-GB" sz="1200"/>
              <a:t> </a:t>
            </a:r>
            <a:r>
              <a:rPr lang="en-GB" sz="1200" err="1"/>
              <a:t>og</a:t>
            </a:r>
            <a:r>
              <a:rPr lang="en-GB" sz="1200"/>
              <a:t> nota </a:t>
            </a:r>
            <a:r>
              <a:rPr lang="en-GB" sz="1200" err="1"/>
              <a:t>gagnrýna</a:t>
            </a:r>
            <a:r>
              <a:rPr lang="en-GB" sz="1200"/>
              <a:t> hugsun</a:t>
            </a:r>
          </a:p>
        </p:txBody>
      </p:sp>
      <p:sp>
        <p:nvSpPr>
          <p:cNvPr id="255" name="Google Shape;255;p28"/>
          <p:cNvSpPr txBox="1">
            <a:spLocks noGrp="1"/>
          </p:cNvSpPr>
          <p:nvPr>
            <p:ph type="body" idx="4294967295"/>
          </p:nvPr>
        </p:nvSpPr>
        <p:spPr>
          <a:xfrm>
            <a:off x="675391" y="1184964"/>
            <a:ext cx="2343150" cy="13049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8BD64E"/>
                </a:solidFill>
              </a:rPr>
              <a:t>1</a:t>
            </a:r>
            <a:endParaRPr b="1">
              <a:solidFill>
                <a:srgbClr val="8BD64E"/>
              </a:solidFill>
            </a:endParaRPr>
          </a:p>
          <a:p>
            <a:pPr marL="0" indent="0">
              <a:buNone/>
            </a:pPr>
            <a:r>
              <a:rPr lang="es-ES" sz="1200" err="1"/>
              <a:t>Þegar</a:t>
            </a:r>
            <a:r>
              <a:rPr lang="es-ES" sz="1200"/>
              <a:t> </a:t>
            </a:r>
            <a:r>
              <a:rPr lang="es-ES" sz="1200" err="1"/>
              <a:t>við</a:t>
            </a:r>
            <a:r>
              <a:rPr lang="es-ES" sz="1200"/>
              <a:t> </a:t>
            </a:r>
            <a:r>
              <a:rPr lang="es-ES" sz="1200" err="1"/>
              <a:t>hugsum</a:t>
            </a:r>
            <a:r>
              <a:rPr lang="es-ES" sz="1200"/>
              <a:t> á </a:t>
            </a:r>
            <a:r>
              <a:rPr lang="es-ES" sz="1200" err="1"/>
              <a:t>gagnrýninn</a:t>
            </a:r>
            <a:r>
              <a:rPr lang="es-ES" sz="1200"/>
              <a:t> </a:t>
            </a:r>
            <a:r>
              <a:rPr lang="es-ES" sz="1200" err="1"/>
              <a:t>hátt</a:t>
            </a:r>
            <a:r>
              <a:rPr lang="es-ES" sz="1200"/>
              <a:t>, </a:t>
            </a:r>
            <a:r>
              <a:rPr lang="es-ES" sz="1200" err="1"/>
              <a:t>ígrundum</a:t>
            </a:r>
            <a:r>
              <a:rPr lang="es-ES" sz="1200"/>
              <a:t> </a:t>
            </a:r>
            <a:r>
              <a:rPr lang="es-ES" sz="1200" err="1"/>
              <a:t>við</a:t>
            </a:r>
            <a:r>
              <a:rPr lang="es-ES" sz="1200"/>
              <a:t> </a:t>
            </a:r>
            <a:r>
              <a:rPr lang="es-ES" sz="1200" err="1"/>
              <a:t>og</a:t>
            </a:r>
            <a:r>
              <a:rPr lang="es-ES" sz="1200"/>
              <a:t> </a:t>
            </a:r>
            <a:r>
              <a:rPr lang="es-ES" sz="1200" err="1"/>
              <a:t>rýnum</a:t>
            </a:r>
            <a:r>
              <a:rPr lang="es-ES" sz="1200"/>
              <a:t> í </a:t>
            </a:r>
            <a:r>
              <a:rPr lang="es-ES" sz="1200" err="1"/>
              <a:t>okkar</a:t>
            </a:r>
            <a:r>
              <a:rPr lang="es-ES" sz="1200"/>
              <a:t> </a:t>
            </a:r>
            <a:r>
              <a:rPr lang="es-ES" sz="1200" err="1"/>
              <a:t>eigin</a:t>
            </a:r>
            <a:r>
              <a:rPr lang="es-ES" sz="1200"/>
              <a:t> </a:t>
            </a:r>
            <a:r>
              <a:rPr lang="es-ES" sz="1200" err="1"/>
              <a:t>hugsanaferli</a:t>
            </a:r>
            <a:endParaRPr lang="es-ES" sz="1200"/>
          </a:p>
          <a:p>
            <a:pPr marL="0" indent="0">
              <a:buNone/>
            </a:pPr>
            <a:endParaRPr lang="es-ES" sz="1200"/>
          </a:p>
        </p:txBody>
      </p:sp>
      <p:sp>
        <p:nvSpPr>
          <p:cNvPr id="257" name="Google Shape;257;p28"/>
          <p:cNvSpPr txBox="1">
            <a:spLocks noGrp="1"/>
          </p:cNvSpPr>
          <p:nvPr>
            <p:ph type="body" idx="4294967295"/>
          </p:nvPr>
        </p:nvSpPr>
        <p:spPr>
          <a:xfrm>
            <a:off x="3526060" y="2773612"/>
            <a:ext cx="2343150" cy="13049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2ABBAD"/>
                </a:solidFill>
              </a:rPr>
              <a:t>5</a:t>
            </a:r>
            <a:endParaRPr b="1">
              <a:solidFill>
                <a:srgbClr val="2ABBAD"/>
              </a:solidFill>
            </a:endParaRPr>
          </a:p>
          <a:p>
            <a:pPr marL="0" indent="0">
              <a:buNone/>
            </a:pPr>
            <a:r>
              <a:rPr lang="en-GB" sz="1200" err="1"/>
              <a:t>Hvernig</a:t>
            </a:r>
            <a:r>
              <a:rPr lang="en-GB" sz="1200"/>
              <a:t> á </a:t>
            </a:r>
            <a:r>
              <a:rPr lang="en-GB" sz="1200" err="1"/>
              <a:t>að</a:t>
            </a:r>
            <a:r>
              <a:rPr lang="en-GB" sz="1200"/>
              <a:t> </a:t>
            </a:r>
            <a:r>
              <a:rPr lang="en-GB" sz="1200" err="1"/>
              <a:t>koma</a:t>
            </a:r>
            <a:r>
              <a:rPr lang="en-GB" sz="1200"/>
              <a:t> </a:t>
            </a:r>
            <a:r>
              <a:rPr lang="en-GB" sz="1200" err="1"/>
              <a:t>auga</a:t>
            </a:r>
            <a:r>
              <a:rPr lang="en-GB" sz="1200"/>
              <a:t> á </a:t>
            </a:r>
            <a:r>
              <a:rPr lang="en-GB" sz="1200" err="1"/>
              <a:t>rangar</a:t>
            </a:r>
            <a:r>
              <a:rPr lang="en-GB" sz="1200"/>
              <a:t> </a:t>
            </a:r>
            <a:r>
              <a:rPr lang="en-GB" sz="1200" err="1"/>
              <a:t>upplýsingar</a:t>
            </a:r>
            <a:r>
              <a:rPr lang="en-GB" sz="1200"/>
              <a:t>: </a:t>
            </a:r>
            <a:r>
              <a:rPr lang="en-GB" sz="1200" err="1"/>
              <a:t>Skoðaðu</a:t>
            </a:r>
            <a:r>
              <a:rPr lang="en-GB" sz="1200"/>
              <a:t> </a:t>
            </a:r>
            <a:r>
              <a:rPr lang="en-GB" sz="1200" err="1"/>
              <a:t>málið</a:t>
            </a:r>
            <a:r>
              <a:rPr lang="en-GB" sz="1200"/>
              <a:t> </a:t>
            </a:r>
            <a:r>
              <a:rPr lang="en-GB" sz="1200" err="1"/>
              <a:t>nánar</a:t>
            </a:r>
            <a:r>
              <a:rPr lang="en-GB" sz="1200"/>
              <a:t>, </a:t>
            </a:r>
            <a:r>
              <a:rPr lang="en-GB" sz="1200" err="1"/>
              <a:t>horfðu</a:t>
            </a:r>
            <a:r>
              <a:rPr lang="en-GB" sz="1200"/>
              <a:t> </a:t>
            </a:r>
            <a:r>
              <a:rPr lang="en-GB" sz="1200" err="1"/>
              <a:t>út</a:t>
            </a:r>
            <a:r>
              <a:rPr lang="en-GB" sz="1200"/>
              <a:t> </a:t>
            </a:r>
            <a:r>
              <a:rPr lang="en-GB" sz="1200" err="1"/>
              <a:t>fyrir</a:t>
            </a:r>
            <a:r>
              <a:rPr lang="en-GB" sz="1200"/>
              <a:t> </a:t>
            </a:r>
            <a:r>
              <a:rPr lang="en-GB" sz="1200" err="1"/>
              <a:t>fyrirsögnina</a:t>
            </a:r>
            <a:r>
              <a:rPr lang="en-GB" sz="1200"/>
              <a:t>, </a:t>
            </a:r>
            <a:r>
              <a:rPr lang="en-GB" sz="1200" err="1"/>
              <a:t>athugaðu</a:t>
            </a:r>
            <a:r>
              <a:rPr lang="en-GB" sz="1200"/>
              <a:t> </a:t>
            </a:r>
            <a:r>
              <a:rPr lang="en-GB" sz="1200" err="1"/>
              <a:t>aðrar</a:t>
            </a:r>
            <a:r>
              <a:rPr lang="en-GB" sz="1200"/>
              <a:t> </a:t>
            </a:r>
            <a:r>
              <a:rPr lang="en-GB" sz="1200" err="1"/>
              <a:t>heimildir</a:t>
            </a:r>
            <a:r>
              <a:rPr lang="en-GB" sz="1200"/>
              <a:t>, </a:t>
            </a:r>
            <a:r>
              <a:rPr lang="en-GB" sz="1200" err="1"/>
              <a:t>athugaðu</a:t>
            </a:r>
            <a:r>
              <a:rPr lang="en-GB" sz="1200"/>
              <a:t> </a:t>
            </a:r>
            <a:r>
              <a:rPr lang="en-GB" sz="1200" err="1"/>
              <a:t>staðreyndir</a:t>
            </a:r>
            <a:r>
              <a:rPr lang="en-GB" sz="1200"/>
              <a:t>, </a:t>
            </a:r>
            <a:r>
              <a:rPr lang="en-GB" sz="1200" err="1"/>
              <a:t>athugaðu</a:t>
            </a:r>
            <a:r>
              <a:rPr lang="en-GB" sz="1200"/>
              <a:t> </a:t>
            </a:r>
            <a:r>
              <a:rPr lang="en-GB" sz="1200" err="1"/>
              <a:t>hlutdrægni</a:t>
            </a:r>
            <a:r>
              <a:rPr lang="en-GB" sz="1200"/>
              <a:t> </a:t>
            </a:r>
            <a:r>
              <a:rPr lang="en-GB" sz="1200" err="1"/>
              <a:t>þína</a:t>
            </a:r>
            <a:r>
              <a:rPr lang="en-GB" sz="1200"/>
              <a:t>, er </a:t>
            </a:r>
            <a:r>
              <a:rPr lang="en-GB" sz="1200" err="1"/>
              <a:t>þetta</a:t>
            </a:r>
            <a:r>
              <a:rPr lang="en-GB" sz="1200"/>
              <a:t> </a:t>
            </a:r>
            <a:r>
              <a:rPr lang="en-GB" sz="1200" err="1"/>
              <a:t>grín</a:t>
            </a:r>
            <a:r>
              <a:rPr lang="en-GB" sz="1200"/>
              <a:t>?</a:t>
            </a:r>
          </a:p>
          <a:p>
            <a:pPr marL="0" indent="0">
              <a:buNone/>
            </a:pPr>
            <a:endParaRPr lang="en-GB" sz="1200"/>
          </a:p>
        </p:txBody>
      </p:sp>
      <p:sp>
        <p:nvSpPr>
          <p:cNvPr id="254" name="Google Shape;254;p28"/>
          <p:cNvSpPr txBox="1">
            <a:spLocks noGrp="1"/>
          </p:cNvSpPr>
          <p:nvPr>
            <p:ph type="body" idx="4294967295"/>
          </p:nvPr>
        </p:nvSpPr>
        <p:spPr>
          <a:xfrm>
            <a:off x="3471058" y="1184965"/>
            <a:ext cx="2343150" cy="159883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ES" b="1">
                <a:solidFill>
                  <a:srgbClr val="2ABBAD"/>
                </a:solidFill>
              </a:rPr>
              <a:t>2</a:t>
            </a:r>
            <a:endParaRPr b="1">
              <a:solidFill>
                <a:srgbClr val="2ABBAD"/>
              </a:solidFill>
            </a:endParaRPr>
          </a:p>
          <a:p>
            <a:pPr marL="0" indent="0">
              <a:buNone/>
            </a:pPr>
            <a:r>
              <a:rPr lang="en-GB" sz="1200" err="1"/>
              <a:t>Þegar</a:t>
            </a:r>
            <a:r>
              <a:rPr lang="en-GB" sz="1200"/>
              <a:t> </a:t>
            </a:r>
            <a:r>
              <a:rPr lang="en-GB" sz="1200" err="1"/>
              <a:t>við</a:t>
            </a:r>
            <a:r>
              <a:rPr lang="en-GB" sz="1200"/>
              <a:t> </a:t>
            </a:r>
            <a:r>
              <a:rPr lang="en-GB" sz="1200" err="1"/>
              <a:t>beitum</a:t>
            </a:r>
            <a:r>
              <a:rPr lang="en-GB" sz="1200"/>
              <a:t> </a:t>
            </a:r>
            <a:r>
              <a:rPr lang="en-GB" sz="1200" err="1"/>
              <a:t>gagnrýnni</a:t>
            </a:r>
            <a:r>
              <a:rPr lang="en-GB" sz="1200"/>
              <a:t> </a:t>
            </a:r>
            <a:r>
              <a:rPr lang="en-GB" sz="1200" err="1"/>
              <a:t>hugsun</a:t>
            </a:r>
            <a:r>
              <a:rPr lang="en-GB" sz="1200"/>
              <a:t> </a:t>
            </a:r>
            <a:r>
              <a:rPr lang="en-GB" sz="1200" err="1"/>
              <a:t>erum</a:t>
            </a:r>
            <a:r>
              <a:rPr lang="en-GB" sz="1200"/>
              <a:t> </a:t>
            </a:r>
            <a:r>
              <a:rPr lang="en-GB" sz="1200" err="1"/>
              <a:t>við</a:t>
            </a:r>
            <a:r>
              <a:rPr lang="en-GB" sz="1200"/>
              <a:t> </a:t>
            </a:r>
            <a:r>
              <a:rPr lang="en-GB" sz="1200" err="1"/>
              <a:t>með</a:t>
            </a:r>
            <a:r>
              <a:rPr lang="en-GB" sz="1200"/>
              <a:t> </a:t>
            </a:r>
            <a:r>
              <a:rPr lang="en-GB" sz="1200" err="1"/>
              <a:t>opinn</a:t>
            </a:r>
            <a:r>
              <a:rPr lang="en-GB" sz="1200"/>
              <a:t> hug </a:t>
            </a:r>
            <a:r>
              <a:rPr lang="en-GB" sz="1200" err="1"/>
              <a:t>og</a:t>
            </a:r>
            <a:r>
              <a:rPr lang="en-GB" sz="1200"/>
              <a:t> </a:t>
            </a:r>
            <a:r>
              <a:rPr lang="en-GB" sz="1200" err="1"/>
              <a:t>íhugum</a:t>
            </a:r>
            <a:r>
              <a:rPr lang="en-GB" sz="1200"/>
              <a:t> </a:t>
            </a:r>
            <a:r>
              <a:rPr lang="en-GB" sz="1200" err="1"/>
              <a:t>aðra</a:t>
            </a:r>
            <a:r>
              <a:rPr lang="en-GB" sz="1200"/>
              <a:t>  </a:t>
            </a:r>
            <a:r>
              <a:rPr lang="en-GB" sz="1200" err="1"/>
              <a:t>valkosti</a:t>
            </a:r>
            <a:r>
              <a:rPr lang="en-GB" sz="1200"/>
              <a:t> </a:t>
            </a:r>
            <a:r>
              <a:rPr lang="en-GB" sz="1200" err="1"/>
              <a:t>og</a:t>
            </a:r>
            <a:r>
              <a:rPr lang="en-GB" sz="1200"/>
              <a:t> </a:t>
            </a:r>
            <a:r>
              <a:rPr lang="en-GB" sz="1200" err="1"/>
              <a:t>önnur</a:t>
            </a:r>
            <a:r>
              <a:rPr lang="en-GB" sz="1200"/>
              <a:t> </a:t>
            </a:r>
            <a:r>
              <a:rPr lang="en-GB" sz="1200" err="1"/>
              <a:t>sjónarmið</a:t>
            </a:r>
            <a:r>
              <a:rPr lang="en-GB" sz="1200"/>
              <a:t>.</a:t>
            </a:r>
          </a:p>
        </p:txBody>
      </p:sp>
      <p:sp>
        <p:nvSpPr>
          <p:cNvPr id="10" name="Google Shape;101;p12"/>
          <p:cNvSpPr txBox="1">
            <a:spLocks/>
          </p:cNvSpPr>
          <p:nvPr/>
        </p:nvSpPr>
        <p:spPr>
          <a:xfrm>
            <a:off x="27122" y="82502"/>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err="1"/>
              <a:t>Hagnýt</a:t>
            </a:r>
            <a:r>
              <a:rPr lang="en-GB"/>
              <a:t> </a:t>
            </a:r>
            <a:r>
              <a:rPr lang="en-GB" err="1"/>
              <a:t>ráð</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ctrTitle" idx="4294967295"/>
          </p:nvPr>
        </p:nvSpPr>
        <p:spPr>
          <a:xfrm>
            <a:off x="3064700" y="1512936"/>
            <a:ext cx="5533800" cy="1159800"/>
          </a:xfrm>
          <a:prstGeom prst="rect">
            <a:avLst/>
          </a:prstGeom>
        </p:spPr>
        <p:txBody>
          <a:bodyPr spcFirstLastPara="1" wrap="square" lIns="91425" tIns="91425" rIns="91425" bIns="91425" anchor="t" anchorCtr="0">
            <a:noAutofit/>
          </a:bodyPr>
          <a:lstStyle/>
          <a:p>
            <a:r>
              <a:rPr lang="en" sz="6000" err="1">
                <a:solidFill>
                  <a:srgbClr val="ABE33F"/>
                </a:solidFill>
              </a:rPr>
              <a:t>Takk</a:t>
            </a:r>
            <a:r>
              <a:rPr lang="en" sz="6000">
                <a:solidFill>
                  <a:srgbClr val="ABE33F"/>
                </a:solidFill>
              </a:rPr>
              <a:t> </a:t>
            </a:r>
            <a:r>
              <a:rPr lang="en" sz="6000" err="1">
                <a:solidFill>
                  <a:srgbClr val="ABE33F"/>
                </a:solidFill>
              </a:rPr>
              <a:t>fyrir</a:t>
            </a:r>
            <a:r>
              <a:rPr lang="en" sz="6000">
                <a:solidFill>
                  <a:srgbClr val="ABE33F"/>
                </a:solidFill>
              </a:rPr>
              <a:t>!</a:t>
            </a:r>
            <a:endParaRPr sz="6000">
              <a:solidFill>
                <a:srgbClr val="ABE33F"/>
              </a:solidFill>
            </a:endParaRPr>
          </a:p>
        </p:txBody>
      </p:sp>
      <p:sp>
        <p:nvSpPr>
          <p:cNvPr id="305" name="Google Shape;305;p34"/>
          <p:cNvSpPr txBox="1">
            <a:spLocks noGrp="1"/>
          </p:cNvSpPr>
          <p:nvPr>
            <p:ph type="subTitle" idx="4294967295"/>
          </p:nvPr>
        </p:nvSpPr>
        <p:spPr>
          <a:xfrm>
            <a:off x="3064700" y="2636358"/>
            <a:ext cx="5533800" cy="1206544"/>
          </a:xfrm>
          <a:prstGeom prst="rect">
            <a:avLst/>
          </a:prstGeom>
        </p:spPr>
        <p:txBody>
          <a:bodyPr spcFirstLastPara="1" wrap="square" lIns="91425" tIns="91425" rIns="91425" bIns="91425" anchor="t" anchorCtr="0">
            <a:noAutofit/>
          </a:bodyPr>
          <a:lstStyle/>
          <a:p>
            <a:pPr marL="0" indent="0">
              <a:buNone/>
            </a:pPr>
            <a:r>
              <a:rPr lang="en" sz="3600" b="1" err="1"/>
              <a:t>Einhverjar</a:t>
            </a:r>
            <a:r>
              <a:rPr lang="en" sz="3600" b="1"/>
              <a:t> spurningar?</a:t>
            </a:r>
            <a:endParaRPr sz="3600" b="1"/>
          </a:p>
        </p:txBody>
      </p:sp>
      <p:grpSp>
        <p:nvGrpSpPr>
          <p:cNvPr id="306" name="Google Shape;306;p34"/>
          <p:cNvGrpSpPr/>
          <p:nvPr/>
        </p:nvGrpSpPr>
        <p:grpSpPr>
          <a:xfrm>
            <a:off x="685795" y="1814227"/>
            <a:ext cx="1681779" cy="1179949"/>
            <a:chOff x="559275" y="1683950"/>
            <a:chExt cx="466500" cy="327300"/>
          </a:xfrm>
        </p:grpSpPr>
        <p:sp>
          <p:nvSpPr>
            <p:cNvPr id="307" name="Google Shape;307;p34"/>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1681875" y="2683100"/>
            <a:ext cx="1274938"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ABE33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Efnisyfirlit</a:t>
            </a:r>
            <a:endParaRPr lang="es-ES"/>
          </a:p>
        </p:txBody>
      </p:sp>
      <p:graphicFrame>
        <p:nvGraphicFramePr>
          <p:cNvPr id="4" name="Diagrama 3"/>
          <p:cNvGraphicFramePr/>
          <p:nvPr>
            <p:extLst>
              <p:ext uri="{D42A27DB-BD31-4B8C-83A1-F6EECF244321}">
                <p14:modId xmlns:p14="http://schemas.microsoft.com/office/powerpoint/2010/main" val="3903744866"/>
              </p:ext>
            </p:extLst>
          </p:nvPr>
        </p:nvGraphicFramePr>
        <p:xfrm>
          <a:off x="1524000" y="982132"/>
          <a:ext cx="6096000" cy="3621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345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848089" y="1500242"/>
            <a:ext cx="6468253" cy="1384995"/>
          </a:xfrm>
          <a:prstGeom prst="rect">
            <a:avLst/>
          </a:prstGeom>
        </p:spPr>
        <p:txBody>
          <a:bodyPr wrap="square" lIns="91440" tIns="45720" rIns="91440" bIns="45720" anchor="t">
            <a:spAutoFit/>
          </a:bodyPr>
          <a:lstStyle/>
          <a:p>
            <a:pPr fontAlgn="base"/>
            <a:r>
              <a:rPr lang="en-GB" i="1">
                <a:solidFill>
                  <a:srgbClr val="004C52"/>
                </a:solidFill>
                <a:latin typeface="Karla"/>
              </a:rPr>
              <a:t>"</a:t>
            </a:r>
            <a:r>
              <a:rPr lang="en-GB" i="1" err="1">
                <a:solidFill>
                  <a:srgbClr val="004C52"/>
                </a:solidFill>
                <a:latin typeface="Karla"/>
              </a:rPr>
              <a:t>Það</a:t>
            </a:r>
            <a:r>
              <a:rPr lang="en-GB" i="1">
                <a:solidFill>
                  <a:srgbClr val="004C52"/>
                </a:solidFill>
                <a:latin typeface="Karla"/>
              </a:rPr>
              <a:t> </a:t>
            </a:r>
            <a:r>
              <a:rPr lang="en-GB" i="1" err="1">
                <a:solidFill>
                  <a:srgbClr val="004C52"/>
                </a:solidFill>
                <a:latin typeface="Karla"/>
              </a:rPr>
              <a:t>mikilvæga</a:t>
            </a:r>
            <a:r>
              <a:rPr lang="en-GB" i="1">
                <a:solidFill>
                  <a:srgbClr val="004C52"/>
                </a:solidFill>
                <a:latin typeface="Karla"/>
              </a:rPr>
              <a:t> er </a:t>
            </a:r>
            <a:r>
              <a:rPr lang="en-GB" i="1" err="1">
                <a:solidFill>
                  <a:srgbClr val="004C52"/>
                </a:solidFill>
                <a:latin typeface="Karla"/>
              </a:rPr>
              <a:t>að</a:t>
            </a:r>
            <a:r>
              <a:rPr lang="en-GB" i="1">
                <a:solidFill>
                  <a:srgbClr val="004C52"/>
                </a:solidFill>
                <a:latin typeface="Karla"/>
              </a:rPr>
              <a:t> </a:t>
            </a:r>
            <a:r>
              <a:rPr lang="en-GB" i="1" err="1">
                <a:solidFill>
                  <a:srgbClr val="004C52"/>
                </a:solidFill>
                <a:latin typeface="Karla"/>
              </a:rPr>
              <a:t>hætta</a:t>
            </a:r>
            <a:r>
              <a:rPr lang="en-GB" i="1">
                <a:solidFill>
                  <a:srgbClr val="004C52"/>
                </a:solidFill>
                <a:latin typeface="Karla"/>
              </a:rPr>
              <a:t> ekki </a:t>
            </a:r>
            <a:r>
              <a:rPr lang="en-GB" i="1" err="1">
                <a:solidFill>
                  <a:srgbClr val="004C52"/>
                </a:solidFill>
                <a:latin typeface="Karla"/>
              </a:rPr>
              <a:t>að</a:t>
            </a:r>
            <a:r>
              <a:rPr lang="en-GB" i="1">
                <a:solidFill>
                  <a:srgbClr val="004C52"/>
                </a:solidFill>
                <a:latin typeface="Karla"/>
              </a:rPr>
              <a:t> </a:t>
            </a:r>
            <a:r>
              <a:rPr lang="en-GB" i="1" err="1">
                <a:solidFill>
                  <a:srgbClr val="004C52"/>
                </a:solidFill>
                <a:latin typeface="Karla"/>
              </a:rPr>
              <a:t>spyrja</a:t>
            </a:r>
            <a:r>
              <a:rPr lang="en-GB" i="1">
                <a:solidFill>
                  <a:srgbClr val="004C52"/>
                </a:solidFill>
                <a:latin typeface="Karla"/>
              </a:rPr>
              <a:t>. </a:t>
            </a:r>
            <a:r>
              <a:rPr lang="en-GB" i="1" err="1">
                <a:solidFill>
                  <a:srgbClr val="004C52"/>
                </a:solidFill>
                <a:latin typeface="Karla"/>
              </a:rPr>
              <a:t>Forvitni</a:t>
            </a:r>
            <a:r>
              <a:rPr lang="en-GB" i="1">
                <a:solidFill>
                  <a:srgbClr val="004C52"/>
                </a:solidFill>
                <a:latin typeface="Karla"/>
              </a:rPr>
              <a:t> </a:t>
            </a:r>
            <a:r>
              <a:rPr lang="en-GB" i="1" err="1">
                <a:solidFill>
                  <a:srgbClr val="004C52"/>
                </a:solidFill>
                <a:latin typeface="Karla"/>
              </a:rPr>
              <a:t>hefur</a:t>
            </a:r>
            <a:r>
              <a:rPr lang="en-GB" i="1">
                <a:solidFill>
                  <a:srgbClr val="004C52"/>
                </a:solidFill>
                <a:latin typeface="Karla"/>
              </a:rPr>
              <a:t> </a:t>
            </a:r>
            <a:r>
              <a:rPr lang="en-GB" i="1" err="1">
                <a:solidFill>
                  <a:srgbClr val="004C52"/>
                </a:solidFill>
                <a:latin typeface="Karla"/>
              </a:rPr>
              <a:t>sína</a:t>
            </a:r>
            <a:r>
              <a:rPr lang="en-GB" i="1">
                <a:solidFill>
                  <a:srgbClr val="004C52"/>
                </a:solidFill>
                <a:latin typeface="Karla"/>
              </a:rPr>
              <a:t> </a:t>
            </a:r>
            <a:r>
              <a:rPr lang="en-GB" i="1" err="1">
                <a:solidFill>
                  <a:srgbClr val="004C52"/>
                </a:solidFill>
                <a:latin typeface="Karla"/>
              </a:rPr>
              <a:t>eigin</a:t>
            </a:r>
            <a:r>
              <a:rPr lang="en-GB" i="1">
                <a:solidFill>
                  <a:srgbClr val="004C52"/>
                </a:solidFill>
                <a:latin typeface="Karla"/>
              </a:rPr>
              <a:t> </a:t>
            </a:r>
            <a:r>
              <a:rPr lang="en-GB" i="1" err="1">
                <a:solidFill>
                  <a:srgbClr val="004C52"/>
                </a:solidFill>
                <a:latin typeface="Karla"/>
              </a:rPr>
              <a:t>ástæðu</a:t>
            </a:r>
            <a:r>
              <a:rPr lang="en-GB" i="1">
                <a:solidFill>
                  <a:srgbClr val="004C52"/>
                </a:solidFill>
                <a:latin typeface="Karla"/>
              </a:rPr>
              <a:t> </a:t>
            </a:r>
            <a:r>
              <a:rPr lang="en-GB" i="1" err="1">
                <a:solidFill>
                  <a:srgbClr val="004C52"/>
                </a:solidFill>
                <a:latin typeface="Karla"/>
              </a:rPr>
              <a:t>fyrir</a:t>
            </a:r>
            <a:r>
              <a:rPr lang="en-GB" i="1">
                <a:solidFill>
                  <a:srgbClr val="004C52"/>
                </a:solidFill>
                <a:latin typeface="Karla"/>
              </a:rPr>
              <a:t> </a:t>
            </a:r>
            <a:r>
              <a:rPr lang="en-GB" i="1" err="1">
                <a:solidFill>
                  <a:srgbClr val="004C52"/>
                </a:solidFill>
                <a:latin typeface="Karla"/>
              </a:rPr>
              <a:t>því</a:t>
            </a:r>
            <a:r>
              <a:rPr lang="en-GB" i="1">
                <a:solidFill>
                  <a:srgbClr val="004C52"/>
                </a:solidFill>
                <a:latin typeface="Karla"/>
              </a:rPr>
              <a:t> </a:t>
            </a:r>
            <a:r>
              <a:rPr lang="en-GB" i="1" err="1">
                <a:solidFill>
                  <a:srgbClr val="004C52"/>
                </a:solidFill>
                <a:latin typeface="Karla"/>
              </a:rPr>
              <a:t>að</a:t>
            </a:r>
            <a:r>
              <a:rPr lang="en-GB" i="1">
                <a:solidFill>
                  <a:srgbClr val="004C52"/>
                </a:solidFill>
                <a:latin typeface="Karla"/>
              </a:rPr>
              <a:t> vera </a:t>
            </a:r>
            <a:r>
              <a:rPr lang="en-GB" i="1" err="1">
                <a:solidFill>
                  <a:srgbClr val="004C52"/>
                </a:solidFill>
                <a:latin typeface="Karla"/>
              </a:rPr>
              <a:t>til</a:t>
            </a:r>
            <a:r>
              <a:rPr lang="en-GB">
                <a:solidFill>
                  <a:srgbClr val="004C52"/>
                </a:solidFill>
                <a:latin typeface="Karla"/>
              </a:rPr>
              <a:t>." – Albert Einstein</a:t>
            </a:r>
            <a:endParaRPr lang="en-GB">
              <a:solidFill>
                <a:srgbClr val="004C52"/>
              </a:solidFill>
              <a:latin typeface="Karla" pitchFamily="2" charset="77"/>
            </a:endParaRPr>
          </a:p>
          <a:p>
            <a:pPr fontAlgn="base"/>
            <a:r>
              <a:rPr lang="es-ES">
                <a:latin typeface="Karla"/>
              </a:rPr>
              <a:t>​</a:t>
            </a:r>
          </a:p>
          <a:p>
            <a:pPr fontAlgn="base">
              <a:buFont typeface="Arial" panose="020B0604020202020204" pitchFamily="34" charset="0"/>
              <a:buChar char="•"/>
            </a:pPr>
            <a:endParaRPr lang="en-GB">
              <a:latin typeface="Arial" panose="020B0604020202020204" pitchFamily="34" charset="0"/>
            </a:endParaRPr>
          </a:p>
          <a:p>
            <a:pPr fontAlgn="base"/>
            <a:endParaRPr lang="en-US">
              <a:latin typeface="Karla"/>
            </a:endParaRPr>
          </a:p>
          <a:p>
            <a:pPr fontAlgn="base"/>
            <a:r>
              <a:rPr lang="en-US">
                <a:latin typeface="Karla"/>
              </a:rPr>
              <a:t>​</a:t>
            </a:r>
          </a:p>
        </p:txBody>
      </p:sp>
      <p:sp>
        <p:nvSpPr>
          <p:cNvPr id="3" name="Rectangle 2">
            <a:extLst>
              <a:ext uri="{FF2B5EF4-FFF2-40B4-BE49-F238E27FC236}">
                <a16:creationId xmlns:a16="http://schemas.microsoft.com/office/drawing/2014/main" id="{5F2A92B8-2965-3F4C-8B14-4AD54A0B1804}"/>
              </a:ext>
            </a:extLst>
          </p:cNvPr>
          <p:cNvSpPr/>
          <p:nvPr/>
        </p:nvSpPr>
        <p:spPr>
          <a:xfrm>
            <a:off x="4463400" y="2529742"/>
            <a:ext cx="4572000" cy="1169551"/>
          </a:xfrm>
          <a:prstGeom prst="rect">
            <a:avLst/>
          </a:prstGeom>
        </p:spPr>
        <p:txBody>
          <a:bodyPr lIns="91440" tIns="45720" rIns="91440" bIns="45720" anchor="t">
            <a:spAutoFit/>
          </a:bodyPr>
          <a:lstStyle/>
          <a:p>
            <a:pPr fontAlgn="base"/>
            <a:r>
              <a:rPr lang="es-ES" b="1">
                <a:solidFill>
                  <a:srgbClr val="00AE9D"/>
                </a:solidFill>
                <a:latin typeface="Karla"/>
              </a:rPr>
              <a:t>1. </a:t>
            </a:r>
            <a:r>
              <a:rPr lang="es-ES" b="1" err="1">
                <a:solidFill>
                  <a:srgbClr val="00AE9D"/>
                </a:solidFill>
                <a:latin typeface="Karla"/>
              </a:rPr>
              <a:t>Hvernig</a:t>
            </a:r>
            <a:r>
              <a:rPr lang="es-ES" b="1">
                <a:solidFill>
                  <a:srgbClr val="00AE9D"/>
                </a:solidFill>
                <a:latin typeface="Karla"/>
              </a:rPr>
              <a:t> </a:t>
            </a:r>
            <a:r>
              <a:rPr lang="es-ES" b="1" err="1">
                <a:solidFill>
                  <a:srgbClr val="00AE9D"/>
                </a:solidFill>
                <a:latin typeface="Karla"/>
              </a:rPr>
              <a:t>hugsum</a:t>
            </a:r>
            <a:r>
              <a:rPr lang="es-ES" b="1">
                <a:solidFill>
                  <a:srgbClr val="00AE9D"/>
                </a:solidFill>
                <a:latin typeface="Karla"/>
              </a:rPr>
              <a:t> </a:t>
            </a:r>
            <a:r>
              <a:rPr lang="es-ES" b="1" err="1">
                <a:solidFill>
                  <a:srgbClr val="00AE9D"/>
                </a:solidFill>
                <a:latin typeface="Karla"/>
              </a:rPr>
              <a:t>við</a:t>
            </a:r>
            <a:r>
              <a:rPr lang="es-ES" b="1">
                <a:solidFill>
                  <a:srgbClr val="00AE9D"/>
                </a:solidFill>
                <a:latin typeface="Karla"/>
              </a:rPr>
              <a:t> á </a:t>
            </a:r>
            <a:r>
              <a:rPr lang="es-ES" b="1" err="1">
                <a:solidFill>
                  <a:srgbClr val="00AE9D"/>
                </a:solidFill>
                <a:latin typeface="Karla"/>
              </a:rPr>
              <a:t>gagnrýnan</a:t>
            </a:r>
            <a:r>
              <a:rPr lang="es-ES" b="1">
                <a:solidFill>
                  <a:srgbClr val="00AE9D"/>
                </a:solidFill>
                <a:latin typeface="Karla"/>
              </a:rPr>
              <a:t> </a:t>
            </a:r>
            <a:r>
              <a:rPr lang="es-ES" b="1" err="1">
                <a:solidFill>
                  <a:srgbClr val="00AE9D"/>
                </a:solidFill>
                <a:latin typeface="Karla"/>
              </a:rPr>
              <a:t>hátt</a:t>
            </a:r>
            <a:r>
              <a:rPr lang="es-ES" b="1">
                <a:solidFill>
                  <a:srgbClr val="00AE9D"/>
                </a:solidFill>
                <a:latin typeface="Karla"/>
              </a:rPr>
              <a:t>? </a:t>
            </a:r>
            <a:endParaRPr lang="es-ES">
              <a:solidFill>
                <a:srgbClr val="004C52"/>
              </a:solidFill>
              <a:latin typeface="Karla"/>
            </a:endParaRPr>
          </a:p>
          <a:p>
            <a:r>
              <a:rPr lang="es-ES">
                <a:solidFill>
                  <a:srgbClr val="004C52"/>
                </a:solidFill>
                <a:latin typeface="Karla"/>
              </a:rPr>
              <a:t>1.1. </a:t>
            </a:r>
            <a:r>
              <a:rPr lang="es-ES" err="1">
                <a:solidFill>
                  <a:srgbClr val="004C52"/>
                </a:solidFill>
                <a:latin typeface="Karla"/>
              </a:rPr>
              <a:t>Færni</a:t>
            </a:r>
            <a:r>
              <a:rPr lang="es-ES">
                <a:solidFill>
                  <a:srgbClr val="004C52"/>
                </a:solidFill>
                <a:latin typeface="Karla"/>
              </a:rPr>
              <a:t> </a:t>
            </a:r>
            <a:r>
              <a:rPr lang="es-ES" err="1">
                <a:solidFill>
                  <a:srgbClr val="004C52"/>
                </a:solidFill>
                <a:latin typeface="Karla"/>
              </a:rPr>
              <a:t>til</a:t>
            </a:r>
            <a:r>
              <a:rPr lang="es-ES">
                <a:solidFill>
                  <a:srgbClr val="004C52"/>
                </a:solidFill>
                <a:latin typeface="Karla"/>
              </a:rPr>
              <a:t> </a:t>
            </a:r>
            <a:r>
              <a:rPr lang="es-ES" err="1">
                <a:solidFill>
                  <a:srgbClr val="004C52"/>
                </a:solidFill>
                <a:latin typeface="Karla"/>
              </a:rPr>
              <a:t>að</a:t>
            </a:r>
            <a:r>
              <a:rPr lang="es-ES">
                <a:solidFill>
                  <a:srgbClr val="004C52"/>
                </a:solidFill>
                <a:latin typeface="Karla"/>
              </a:rPr>
              <a:t> </a:t>
            </a:r>
            <a:r>
              <a:rPr lang="es-ES" err="1">
                <a:solidFill>
                  <a:srgbClr val="004C52"/>
                </a:solidFill>
                <a:latin typeface="Karla"/>
              </a:rPr>
              <a:t>hugsa</a:t>
            </a:r>
            <a:r>
              <a:rPr lang="es-ES">
                <a:solidFill>
                  <a:srgbClr val="004C52"/>
                </a:solidFill>
                <a:latin typeface="Karla"/>
              </a:rPr>
              <a:t> á </a:t>
            </a:r>
            <a:r>
              <a:rPr lang="es-ES" err="1">
                <a:solidFill>
                  <a:srgbClr val="004C52"/>
                </a:solidFill>
                <a:latin typeface="Karla"/>
              </a:rPr>
              <a:t>gagnrýnan</a:t>
            </a:r>
            <a:r>
              <a:rPr lang="es-ES">
                <a:solidFill>
                  <a:srgbClr val="004C52"/>
                </a:solidFill>
                <a:latin typeface="Karla"/>
              </a:rPr>
              <a:t> </a:t>
            </a:r>
            <a:r>
              <a:rPr lang="es-ES" err="1">
                <a:solidFill>
                  <a:srgbClr val="004C52"/>
                </a:solidFill>
                <a:latin typeface="Karla"/>
              </a:rPr>
              <a:t>hátt</a:t>
            </a:r>
            <a:endParaRPr lang="es-ES">
              <a:solidFill>
                <a:srgbClr val="004C52"/>
              </a:solidFill>
              <a:latin typeface="Karla"/>
            </a:endParaRPr>
          </a:p>
          <a:p>
            <a:pPr fontAlgn="base"/>
            <a:r>
              <a:rPr lang="es-ES">
                <a:solidFill>
                  <a:srgbClr val="004C52"/>
                </a:solidFill>
                <a:latin typeface="Karla"/>
              </a:rPr>
              <a:t>1.2. </a:t>
            </a:r>
            <a:r>
              <a:rPr lang="es-ES" err="1">
                <a:solidFill>
                  <a:srgbClr val="004C52"/>
                </a:solidFill>
                <a:latin typeface="Karla"/>
              </a:rPr>
              <a:t>Gagnlegar</a:t>
            </a:r>
            <a:r>
              <a:rPr lang="es-ES">
                <a:solidFill>
                  <a:srgbClr val="004C52"/>
                </a:solidFill>
                <a:latin typeface="Karla"/>
              </a:rPr>
              <a:t> </a:t>
            </a:r>
            <a:r>
              <a:rPr lang="es-ES" err="1">
                <a:solidFill>
                  <a:srgbClr val="004C52"/>
                </a:solidFill>
                <a:latin typeface="Karla"/>
              </a:rPr>
              <a:t>spurningar</a:t>
            </a:r>
            <a:endParaRPr lang="es-ES">
              <a:solidFill>
                <a:srgbClr val="004C52"/>
              </a:solidFill>
              <a:latin typeface="Karla"/>
            </a:endParaRPr>
          </a:p>
          <a:p>
            <a:pPr fontAlgn="base"/>
            <a:endParaRPr lang="en-US">
              <a:latin typeface="Segoe UI" panose="020B0502040204020203" pitchFamily="34" charset="0"/>
            </a:endParaRPr>
          </a:p>
          <a:p>
            <a:pPr fontAlgn="base"/>
            <a:r>
              <a:rPr lang="es-ES">
                <a:latin typeface="Karla"/>
              </a:rPr>
              <a:t>​</a:t>
            </a:r>
          </a:p>
        </p:txBody>
      </p:sp>
      <p:sp>
        <p:nvSpPr>
          <p:cNvPr id="4" name="Rectangle 3">
            <a:extLst>
              <a:ext uri="{FF2B5EF4-FFF2-40B4-BE49-F238E27FC236}">
                <a16:creationId xmlns:a16="http://schemas.microsoft.com/office/drawing/2014/main" id="{6AEA45E6-EE01-DD47-A26E-BD34D1DDF5D8}"/>
              </a:ext>
            </a:extLst>
          </p:cNvPr>
          <p:cNvSpPr/>
          <p:nvPr/>
        </p:nvSpPr>
        <p:spPr>
          <a:xfrm>
            <a:off x="3922592" y="3652445"/>
            <a:ext cx="4572000" cy="738664"/>
          </a:xfrm>
          <a:prstGeom prst="rect">
            <a:avLst/>
          </a:prstGeom>
        </p:spPr>
        <p:txBody>
          <a:bodyPr>
            <a:spAutoFit/>
          </a:bodyPr>
          <a:lstStyle/>
          <a:p>
            <a:pPr fontAlgn="base"/>
            <a:endParaRPr lang="es-ES">
              <a:latin typeface="Segoe UI" panose="020B0502040204020203" pitchFamily="34" charset="0"/>
            </a:endParaRPr>
          </a:p>
          <a:p>
            <a:pPr fontAlgn="base"/>
            <a:r>
              <a:rPr lang="es-ES">
                <a:latin typeface="Karla" pitchFamily="2" charset="77"/>
              </a:rPr>
              <a:t>​</a:t>
            </a:r>
            <a:endParaRPr lang="es-ES">
              <a:latin typeface="Segoe UI" panose="020B0502040204020203" pitchFamily="34" charset="0"/>
            </a:endParaRPr>
          </a:p>
          <a:p>
            <a:pPr fontAlgn="base"/>
            <a:r>
              <a:rPr lang="es-ES">
                <a:latin typeface="Karla" pitchFamily="2" charset="77"/>
              </a:rPr>
              <a:t>​</a:t>
            </a:r>
            <a:endParaRPr lang="es-ES">
              <a:latin typeface="Segoe UI" panose="020B0502040204020203" pitchFamily="34" charset="0"/>
            </a:endParaRPr>
          </a:p>
        </p:txBody>
      </p:sp>
      <p:sp>
        <p:nvSpPr>
          <p:cNvPr id="6" name="Rectangle 5">
            <a:extLst>
              <a:ext uri="{FF2B5EF4-FFF2-40B4-BE49-F238E27FC236}">
                <a16:creationId xmlns:a16="http://schemas.microsoft.com/office/drawing/2014/main" id="{26A84345-A682-994C-A39C-94CAC9DAF20D}"/>
              </a:ext>
            </a:extLst>
          </p:cNvPr>
          <p:cNvSpPr/>
          <p:nvPr/>
        </p:nvSpPr>
        <p:spPr>
          <a:xfrm>
            <a:off x="139361" y="1975"/>
            <a:ext cx="4700326" cy="1569660"/>
          </a:xfrm>
          <a:prstGeom prst="rect">
            <a:avLst/>
          </a:prstGeom>
        </p:spPr>
        <p:txBody>
          <a:bodyPr wrap="none" lIns="91440" tIns="45720" rIns="91440" bIns="45720" anchor="t">
            <a:spAutoFit/>
          </a:bodyPr>
          <a:lstStyle/>
          <a:p>
            <a:r>
              <a:rPr lang="en-GB" sz="2400" b="1">
                <a:solidFill>
                  <a:schemeClr val="bg1"/>
                </a:solidFill>
                <a:latin typeface="Raleway"/>
              </a:rPr>
              <a:t>1. hluti - </a:t>
            </a:r>
            <a:r>
              <a:rPr lang="en-GB" sz="2400" b="1" err="1">
                <a:solidFill>
                  <a:schemeClr val="bg1"/>
                </a:solidFill>
                <a:latin typeface="Raleway"/>
              </a:rPr>
              <a:t>Hvernig</a:t>
            </a:r>
            <a:r>
              <a:rPr lang="en-GB" sz="2400" b="1">
                <a:solidFill>
                  <a:schemeClr val="bg1"/>
                </a:solidFill>
                <a:latin typeface="Raleway"/>
              </a:rPr>
              <a:t> </a:t>
            </a:r>
            <a:r>
              <a:rPr lang="en-GB" sz="2400" b="1" err="1">
                <a:solidFill>
                  <a:schemeClr val="bg1"/>
                </a:solidFill>
                <a:latin typeface="Raleway"/>
              </a:rPr>
              <a:t>hugsum</a:t>
            </a:r>
            <a:r>
              <a:rPr lang="en-GB" sz="2400" b="1">
                <a:solidFill>
                  <a:schemeClr val="bg1"/>
                </a:solidFill>
                <a:latin typeface="Raleway"/>
              </a:rPr>
              <a:t> </a:t>
            </a:r>
            <a:r>
              <a:rPr lang="en-GB" sz="2400" b="1" err="1">
                <a:solidFill>
                  <a:schemeClr val="bg1"/>
                </a:solidFill>
                <a:latin typeface="Raleway"/>
              </a:rPr>
              <a:t>við</a:t>
            </a:r>
            <a:r>
              <a:rPr lang="en-GB" sz="2400" b="1">
                <a:solidFill>
                  <a:schemeClr val="bg1"/>
                </a:solidFill>
                <a:latin typeface="Raleway"/>
              </a:rPr>
              <a:t> á </a:t>
            </a:r>
            <a:endParaRPr lang="en-GB" sz="2400" b="1">
              <a:solidFill>
                <a:schemeClr val="bg1"/>
              </a:solidFill>
              <a:latin typeface="Raleway" pitchFamily="2" charset="77"/>
            </a:endParaRPr>
          </a:p>
          <a:p>
            <a:r>
              <a:rPr lang="en-GB" sz="2400" b="1" err="1">
                <a:solidFill>
                  <a:schemeClr val="bg1"/>
                </a:solidFill>
                <a:latin typeface="Raleway"/>
              </a:rPr>
              <a:t>gagnrýninn</a:t>
            </a:r>
            <a:r>
              <a:rPr lang="en-GB" sz="2400" b="1">
                <a:solidFill>
                  <a:schemeClr val="bg1"/>
                </a:solidFill>
                <a:latin typeface="Raleway"/>
              </a:rPr>
              <a:t> </a:t>
            </a:r>
            <a:r>
              <a:rPr lang="en-GB" sz="2400" b="1" err="1">
                <a:solidFill>
                  <a:schemeClr val="bg1"/>
                </a:solidFill>
                <a:latin typeface="Raleway"/>
              </a:rPr>
              <a:t>hátt</a:t>
            </a:r>
            <a:r>
              <a:rPr lang="en-GB" sz="2400" b="1">
                <a:solidFill>
                  <a:schemeClr val="bg1"/>
                </a:solidFill>
                <a:latin typeface="Raleway"/>
              </a:rPr>
              <a:t>? </a:t>
            </a:r>
            <a:endParaRPr lang="en-GB" sz="2400" b="1">
              <a:solidFill>
                <a:schemeClr val="bg1"/>
              </a:solidFill>
              <a:latin typeface="Raleway" pitchFamily="2" charset="77"/>
            </a:endParaRPr>
          </a:p>
          <a:p>
            <a:endParaRPr lang="en-GB" sz="2400" b="1">
              <a:solidFill>
                <a:schemeClr val="bg1"/>
              </a:solidFill>
              <a:latin typeface="Raleway" pitchFamily="2" charset="77"/>
            </a:endParaRPr>
          </a:p>
          <a:p>
            <a:endParaRPr lang="en-GB" sz="2400" b="1">
              <a:solidFill>
                <a:schemeClr val="bg1"/>
              </a:solidFill>
              <a:latin typeface="Raleway" pitchFamily="2" charset="77"/>
            </a:endParaRPr>
          </a:p>
        </p:txBody>
      </p:sp>
      <p:pic>
        <p:nvPicPr>
          <p:cNvPr id="8" name="Picture 7" descr="A picture containing ceramic ware, porcelain&#10;&#10;Description automatically generated">
            <a:extLst>
              <a:ext uri="{FF2B5EF4-FFF2-40B4-BE49-F238E27FC236}">
                <a16:creationId xmlns:a16="http://schemas.microsoft.com/office/drawing/2014/main" id="{7C5D6FF4-708F-4F45-BEEA-F7B3111C6B9D}"/>
              </a:ext>
            </a:extLst>
          </p:cNvPr>
          <p:cNvPicPr>
            <a:picLocks noChangeAspect="1"/>
          </p:cNvPicPr>
          <p:nvPr/>
        </p:nvPicPr>
        <p:blipFill>
          <a:blip r:embed="rId2"/>
          <a:stretch>
            <a:fillRect/>
          </a:stretch>
        </p:blipFill>
        <p:spPr>
          <a:xfrm>
            <a:off x="1827658" y="2132986"/>
            <a:ext cx="2414530" cy="2256865"/>
          </a:xfrm>
          <a:prstGeom prst="rect">
            <a:avLst/>
          </a:prstGeom>
        </p:spPr>
      </p:pic>
    </p:spTree>
    <p:extLst>
      <p:ext uri="{BB962C8B-B14F-4D97-AF65-F5344CB8AC3E}">
        <p14:creationId xmlns:p14="http://schemas.microsoft.com/office/powerpoint/2010/main" val="3343561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318972" y="1189306"/>
            <a:ext cx="4382682" cy="2537610"/>
          </a:xfrm>
          <a:prstGeom prst="rect">
            <a:avLst/>
          </a:prstGeom>
        </p:spPr>
        <p:txBody>
          <a:bodyPr spcFirstLastPara="1" wrap="square" lIns="91425" tIns="91425" rIns="91425" bIns="91425" anchor="t" anchorCtr="0">
            <a:noAutofit/>
          </a:bodyPr>
          <a:lstStyle/>
          <a:p>
            <a:pPr marL="0" indent="0">
              <a:buNone/>
            </a:pPr>
            <a:r>
              <a:rPr lang="es-ES" b="1">
                <a:solidFill>
                  <a:srgbClr val="00AE9D"/>
                </a:solidFill>
              </a:rPr>
              <a:t>1.1. </a:t>
            </a:r>
            <a:r>
              <a:rPr lang="es-ES" b="1" err="1">
                <a:solidFill>
                  <a:srgbClr val="00AE9D"/>
                </a:solidFill>
              </a:rPr>
              <a:t>Gagnrýnin</a:t>
            </a:r>
            <a:r>
              <a:rPr lang="es-ES" b="1">
                <a:solidFill>
                  <a:srgbClr val="00AE9D"/>
                </a:solidFill>
              </a:rPr>
              <a:t> </a:t>
            </a:r>
            <a:r>
              <a:rPr lang="es-ES" b="1" err="1">
                <a:solidFill>
                  <a:srgbClr val="00AE9D"/>
                </a:solidFill>
              </a:rPr>
              <a:t>hugsun</a:t>
            </a:r>
            <a:r>
              <a:rPr lang="es-ES" b="1">
                <a:solidFill>
                  <a:srgbClr val="00AE9D"/>
                </a:solidFill>
              </a:rPr>
              <a:t>, </a:t>
            </a:r>
            <a:r>
              <a:rPr lang="es-ES" b="1" err="1">
                <a:solidFill>
                  <a:srgbClr val="00AE9D"/>
                </a:solidFill>
              </a:rPr>
              <a:t>færni</a:t>
            </a:r>
            <a:endParaRPr lang="es-ES">
              <a:solidFill>
                <a:srgbClr val="00AE9D"/>
              </a:solidFill>
            </a:endParaRPr>
          </a:p>
          <a:p>
            <a:pPr marL="0" indent="0">
              <a:buNone/>
            </a:pPr>
            <a:endParaRPr lang="en-GB" sz="1400" i="1"/>
          </a:p>
          <a:p>
            <a:pPr marL="0" indent="0">
              <a:buNone/>
            </a:pPr>
            <a:r>
              <a:rPr lang="en-GB" sz="1400" i="1"/>
              <a:t> ” </a:t>
            </a:r>
            <a:r>
              <a:rPr lang="en-GB" sz="1400" i="1" err="1"/>
              <a:t>Með</a:t>
            </a:r>
            <a:r>
              <a:rPr lang="en-GB" sz="1400" i="1"/>
              <a:t> </a:t>
            </a:r>
            <a:r>
              <a:rPr lang="en-GB" sz="1400" i="1" err="1"/>
              <a:t>nýjum</a:t>
            </a:r>
            <a:r>
              <a:rPr lang="en-GB" sz="1400" i="1"/>
              <a:t> </a:t>
            </a:r>
            <a:r>
              <a:rPr lang="en-GB" sz="1400" i="1" err="1"/>
              <a:t>degi</a:t>
            </a:r>
            <a:r>
              <a:rPr lang="en-GB" sz="1400" i="1"/>
              <a:t> </a:t>
            </a:r>
            <a:r>
              <a:rPr lang="en-GB" sz="1400" i="1" err="1"/>
              <a:t>koma</a:t>
            </a:r>
            <a:r>
              <a:rPr lang="en-GB" sz="1400" i="1"/>
              <a:t> </a:t>
            </a:r>
            <a:r>
              <a:rPr lang="en-GB" sz="1400" i="1" err="1"/>
              <a:t>ný</a:t>
            </a:r>
            <a:r>
              <a:rPr lang="en-GB" sz="1400" i="1"/>
              <a:t> </a:t>
            </a:r>
            <a:r>
              <a:rPr lang="en-GB" sz="1400" i="1" err="1"/>
              <a:t>öfl</a:t>
            </a:r>
            <a:r>
              <a:rPr lang="en-GB" sz="1400" i="1"/>
              <a:t> </a:t>
            </a:r>
            <a:r>
              <a:rPr lang="en-GB" sz="1400" i="1" err="1"/>
              <a:t>og</a:t>
            </a:r>
            <a:r>
              <a:rPr lang="en-GB" sz="1400" i="1"/>
              <a:t> </a:t>
            </a:r>
            <a:r>
              <a:rPr lang="en-GB" sz="1400" i="1" err="1"/>
              <a:t>nýjar</a:t>
            </a:r>
            <a:r>
              <a:rPr lang="en-GB" sz="1400" i="1"/>
              <a:t> </a:t>
            </a:r>
            <a:r>
              <a:rPr lang="en-GB" sz="1400" i="1" err="1"/>
              <a:t>hugsanir</a:t>
            </a:r>
            <a:endParaRPr lang="en-GB" sz="1400" i="1"/>
          </a:p>
          <a:p>
            <a:pPr marL="76200" indent="0">
              <a:buNone/>
            </a:pPr>
            <a:r>
              <a:rPr lang="en-GB" sz="1400"/>
              <a:t>Eleanor Roosevelt</a:t>
            </a:r>
          </a:p>
          <a:p>
            <a:pPr marL="0" lvl="0" indent="0" algn="l" rtl="0">
              <a:spcBef>
                <a:spcPts val="600"/>
              </a:spcBef>
              <a:spcAft>
                <a:spcPts val="0"/>
              </a:spcAft>
              <a:buNone/>
            </a:pPr>
            <a:endParaRPr lang="en"/>
          </a:p>
        </p:txBody>
      </p:sp>
      <p:sp>
        <p:nvSpPr>
          <p:cNvPr id="6" name="Google Shape;101;p12"/>
          <p:cNvSpPr txBox="1">
            <a:spLocks/>
          </p:cNvSpPr>
          <p:nvPr/>
        </p:nvSpPr>
        <p:spPr>
          <a:xfrm>
            <a:off x="0" y="-18249"/>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á </a:t>
            </a:r>
            <a:endParaRPr lang="en-GB">
              <a:solidFill>
                <a:schemeClr val="bg1"/>
              </a:solidFill>
              <a:latin typeface="Raleway" pitchFamily="2" charset="77"/>
            </a:endParaRPr>
          </a:p>
          <a:p>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 </a:t>
            </a:r>
            <a:endParaRPr lang="en-GB">
              <a:solidFill>
                <a:schemeClr val="bg1"/>
              </a:solidFill>
              <a:latin typeface="Raleway" pitchFamily="2" charset="77"/>
            </a:endParaRPr>
          </a:p>
          <a:p>
            <a:endParaRPr lang="en-GB">
              <a:solidFill>
                <a:schemeClr val="bg1"/>
              </a:solidFill>
              <a:latin typeface="Raleway" pitchFamily="2" charset="77"/>
            </a:endParaRPr>
          </a:p>
          <a:p>
            <a:endParaRPr lang="en-GB"/>
          </a:p>
        </p:txBody>
      </p:sp>
      <p:pic>
        <p:nvPicPr>
          <p:cNvPr id="3" name="Picture 2" descr="A picture containing text, indoor, beverage&#10;&#10;Description automatically generated">
            <a:extLst>
              <a:ext uri="{FF2B5EF4-FFF2-40B4-BE49-F238E27FC236}">
                <a16:creationId xmlns:a16="http://schemas.microsoft.com/office/drawing/2014/main" id="{97CEF568-1CE1-0040-929C-EA2D732D10A8}"/>
              </a:ext>
            </a:extLst>
          </p:cNvPr>
          <p:cNvPicPr>
            <a:picLocks noChangeAspect="1"/>
          </p:cNvPicPr>
          <p:nvPr/>
        </p:nvPicPr>
        <p:blipFill>
          <a:blip r:embed="rId3"/>
          <a:stretch>
            <a:fillRect/>
          </a:stretch>
        </p:blipFill>
        <p:spPr>
          <a:xfrm>
            <a:off x="5198028" y="1252690"/>
            <a:ext cx="3341023" cy="2213162"/>
          </a:xfrm>
          <a:prstGeom prst="rect">
            <a:avLst/>
          </a:prstGeom>
        </p:spPr>
      </p:pic>
      <p:sp>
        <p:nvSpPr>
          <p:cNvPr id="10" name="TextBox 9">
            <a:extLst>
              <a:ext uri="{FF2B5EF4-FFF2-40B4-BE49-F238E27FC236}">
                <a16:creationId xmlns:a16="http://schemas.microsoft.com/office/drawing/2014/main" id="{1E73A6BE-EED0-6043-90C3-7F5EFB10AAFC}"/>
              </a:ext>
            </a:extLst>
          </p:cNvPr>
          <p:cNvSpPr txBox="1"/>
          <p:nvPr/>
        </p:nvSpPr>
        <p:spPr>
          <a:xfrm rot="21256626">
            <a:off x="1081605" y="3768566"/>
            <a:ext cx="1097349" cy="523220"/>
          </a:xfrm>
          <a:prstGeom prst="rect">
            <a:avLst/>
          </a:prstGeom>
          <a:noFill/>
        </p:spPr>
        <p:txBody>
          <a:bodyPr wrap="square" lIns="91440" tIns="45720" rIns="91440" bIns="45720" rtlCol="0" anchor="t">
            <a:spAutoFit/>
          </a:bodyPr>
          <a:lstStyle/>
          <a:p>
            <a:r>
              <a:rPr lang="en-US" err="1">
                <a:latin typeface="Karla" pitchFamily="2" charset="77"/>
                <a:ea typeface="+mn-lt"/>
                <a:cs typeface="+mn-lt"/>
              </a:rPr>
              <a:t>nákvæmni</a:t>
            </a:r>
            <a:r>
              <a:rPr lang="en-US">
                <a:ea typeface="+mn-lt"/>
                <a:cs typeface="+mn-lt"/>
              </a:rPr>
              <a:t> </a:t>
            </a:r>
            <a:endParaRPr lang="en-US">
              <a:cs typeface="Calibri" panose="020F0502020204030204"/>
            </a:endParaRPr>
          </a:p>
        </p:txBody>
      </p:sp>
      <p:sp>
        <p:nvSpPr>
          <p:cNvPr id="11" name="TextBox 10">
            <a:extLst>
              <a:ext uri="{FF2B5EF4-FFF2-40B4-BE49-F238E27FC236}">
                <a16:creationId xmlns:a16="http://schemas.microsoft.com/office/drawing/2014/main" id="{6B739797-D7DA-4846-A055-DD19B4DFC5EA}"/>
              </a:ext>
            </a:extLst>
          </p:cNvPr>
          <p:cNvSpPr txBox="1"/>
          <p:nvPr/>
        </p:nvSpPr>
        <p:spPr>
          <a:xfrm>
            <a:off x="2081987" y="3975649"/>
            <a:ext cx="1190734" cy="523220"/>
          </a:xfrm>
          <a:prstGeom prst="rect">
            <a:avLst/>
          </a:prstGeom>
          <a:noFill/>
        </p:spPr>
        <p:txBody>
          <a:bodyPr wrap="square" lIns="91440" tIns="45720" rIns="91440" bIns="45720" rtlCol="0" anchor="t">
            <a:spAutoFit/>
          </a:bodyPr>
          <a:lstStyle/>
          <a:p>
            <a:r>
              <a:rPr lang="en-US" err="1">
                <a:latin typeface="Karla"/>
              </a:rPr>
              <a:t>áreiðanleiki</a:t>
            </a:r>
            <a:endParaRPr lang="en-US">
              <a:latin typeface="Karla" pitchFamily="2" charset="77"/>
            </a:endParaRPr>
          </a:p>
          <a:p>
            <a:endParaRPr lang="en-GB"/>
          </a:p>
        </p:txBody>
      </p:sp>
      <p:sp>
        <p:nvSpPr>
          <p:cNvPr id="12" name="TextBox 11">
            <a:extLst>
              <a:ext uri="{FF2B5EF4-FFF2-40B4-BE49-F238E27FC236}">
                <a16:creationId xmlns:a16="http://schemas.microsoft.com/office/drawing/2014/main" id="{27DEE592-F062-A84B-BA4A-2BBA04760A37}"/>
              </a:ext>
            </a:extLst>
          </p:cNvPr>
          <p:cNvSpPr txBox="1"/>
          <p:nvPr/>
        </p:nvSpPr>
        <p:spPr>
          <a:xfrm rot="282720">
            <a:off x="1719230" y="4192924"/>
            <a:ext cx="1204311" cy="523220"/>
          </a:xfrm>
          <a:prstGeom prst="rect">
            <a:avLst/>
          </a:prstGeom>
          <a:noFill/>
        </p:spPr>
        <p:txBody>
          <a:bodyPr wrap="square" lIns="91440" tIns="45720" rIns="91440" bIns="45720" rtlCol="0" anchor="t">
            <a:spAutoFit/>
          </a:bodyPr>
          <a:lstStyle/>
          <a:p>
            <a:r>
              <a:rPr lang="en-US" err="1">
                <a:latin typeface="Karla" pitchFamily="2" charset="77"/>
              </a:rPr>
              <a:t>samræmi</a:t>
            </a:r>
            <a:r>
              <a:rPr lang="en-US"/>
              <a:t> </a:t>
            </a:r>
            <a:endParaRPr lang="en-US">
              <a:cs typeface="Calibri" panose="020F0502020204030204"/>
            </a:endParaRPr>
          </a:p>
          <a:p>
            <a:endParaRPr lang="en-GB"/>
          </a:p>
        </p:txBody>
      </p:sp>
      <p:sp>
        <p:nvSpPr>
          <p:cNvPr id="13" name="TextBox 12">
            <a:extLst>
              <a:ext uri="{FF2B5EF4-FFF2-40B4-BE49-F238E27FC236}">
                <a16:creationId xmlns:a16="http://schemas.microsoft.com/office/drawing/2014/main" id="{D7ABEF4A-B6C0-6443-8660-2FBBC4682089}"/>
              </a:ext>
            </a:extLst>
          </p:cNvPr>
          <p:cNvSpPr txBox="1"/>
          <p:nvPr/>
        </p:nvSpPr>
        <p:spPr>
          <a:xfrm>
            <a:off x="3272721" y="4187330"/>
            <a:ext cx="1297453" cy="523220"/>
          </a:xfrm>
          <a:prstGeom prst="rect">
            <a:avLst/>
          </a:prstGeom>
          <a:noFill/>
        </p:spPr>
        <p:txBody>
          <a:bodyPr wrap="square" lIns="91440" tIns="45720" rIns="91440" bIns="45720" rtlCol="0" anchor="t">
            <a:spAutoFit/>
          </a:bodyPr>
          <a:lstStyle/>
          <a:p>
            <a:r>
              <a:rPr lang="en-US" err="1">
                <a:latin typeface="Karla" pitchFamily="2" charset="77"/>
                <a:cs typeface="Calibri" panose="020F0502020204030204"/>
              </a:rPr>
              <a:t>mikilvægi</a:t>
            </a:r>
            <a:endParaRPr lang="en-US">
              <a:latin typeface="Karla" pitchFamily="2" charset="77"/>
              <a:cs typeface="Calibri" panose="020F0502020204030204"/>
            </a:endParaRPr>
          </a:p>
          <a:p>
            <a:endParaRPr lang="en-GB"/>
          </a:p>
        </p:txBody>
      </p:sp>
      <p:sp>
        <p:nvSpPr>
          <p:cNvPr id="14" name="TextBox 13">
            <a:extLst>
              <a:ext uri="{FF2B5EF4-FFF2-40B4-BE49-F238E27FC236}">
                <a16:creationId xmlns:a16="http://schemas.microsoft.com/office/drawing/2014/main" id="{FA83D356-459C-8F4C-94D3-5D5FD9EEA867}"/>
              </a:ext>
            </a:extLst>
          </p:cNvPr>
          <p:cNvSpPr txBox="1"/>
          <p:nvPr/>
        </p:nvSpPr>
        <p:spPr>
          <a:xfrm rot="21408960">
            <a:off x="3143399" y="3496242"/>
            <a:ext cx="1840242" cy="523220"/>
          </a:xfrm>
          <a:prstGeom prst="rect">
            <a:avLst/>
          </a:prstGeom>
          <a:noFill/>
        </p:spPr>
        <p:txBody>
          <a:bodyPr wrap="square" lIns="91440" tIns="45720" rIns="91440" bIns="45720" rtlCol="0" anchor="t">
            <a:spAutoFit/>
          </a:bodyPr>
          <a:lstStyle/>
          <a:p>
            <a:r>
              <a:rPr lang="en-US" err="1">
                <a:latin typeface="Karla"/>
                <a:ea typeface="+mn-lt"/>
                <a:cs typeface="+mn-lt"/>
              </a:rPr>
              <a:t>gagnsæi</a:t>
            </a:r>
            <a:endParaRPr lang="en-US">
              <a:latin typeface="Karla" pitchFamily="2" charset="77"/>
              <a:ea typeface="+mn-lt"/>
              <a:cs typeface="+mn-lt"/>
            </a:endParaRPr>
          </a:p>
          <a:p>
            <a:endParaRPr lang="en-GB" b="1"/>
          </a:p>
        </p:txBody>
      </p:sp>
      <p:sp>
        <p:nvSpPr>
          <p:cNvPr id="15" name="Rectangle 14">
            <a:extLst>
              <a:ext uri="{FF2B5EF4-FFF2-40B4-BE49-F238E27FC236}">
                <a16:creationId xmlns:a16="http://schemas.microsoft.com/office/drawing/2014/main" id="{5AA8B4EB-A2C5-ED41-BBEA-B4AD9AF92A80}"/>
              </a:ext>
            </a:extLst>
          </p:cNvPr>
          <p:cNvSpPr/>
          <p:nvPr/>
        </p:nvSpPr>
        <p:spPr>
          <a:xfrm rot="457637">
            <a:off x="1775112" y="3574527"/>
            <a:ext cx="1458310" cy="307777"/>
          </a:xfrm>
          <a:prstGeom prst="rect">
            <a:avLst/>
          </a:prstGeom>
        </p:spPr>
        <p:txBody>
          <a:bodyPr wrap="square" lIns="91440" tIns="45720" rIns="91440" bIns="45720" anchor="t">
            <a:spAutoFit/>
          </a:bodyPr>
          <a:lstStyle/>
          <a:p>
            <a:r>
              <a:rPr lang="en-US" err="1">
                <a:latin typeface="Karla"/>
                <a:ea typeface="+mn-lt"/>
                <a:cs typeface="+mn-lt"/>
              </a:rPr>
              <a:t>rökstuðningur</a:t>
            </a:r>
            <a:r>
              <a:rPr lang="en-US">
                <a:latin typeface="Karla"/>
                <a:ea typeface="+mn-lt"/>
                <a:cs typeface="+mn-lt"/>
              </a:rPr>
              <a:t> </a:t>
            </a:r>
            <a:endParaRPr lang="en-US">
              <a:latin typeface="Karla" pitchFamily="2" charset="77"/>
              <a:ea typeface="+mn-lt"/>
              <a:cs typeface="+mn-lt"/>
            </a:endParaRPr>
          </a:p>
        </p:txBody>
      </p:sp>
      <p:sp>
        <p:nvSpPr>
          <p:cNvPr id="16" name="Rectangle 15">
            <a:extLst>
              <a:ext uri="{FF2B5EF4-FFF2-40B4-BE49-F238E27FC236}">
                <a16:creationId xmlns:a16="http://schemas.microsoft.com/office/drawing/2014/main" id="{C9661C2C-21F6-0446-93DE-C0F7AA1426C0}"/>
              </a:ext>
            </a:extLst>
          </p:cNvPr>
          <p:cNvSpPr/>
          <p:nvPr/>
        </p:nvSpPr>
        <p:spPr>
          <a:xfrm rot="20668275">
            <a:off x="632167" y="3618347"/>
            <a:ext cx="1127234" cy="307777"/>
          </a:xfrm>
          <a:prstGeom prst="rect">
            <a:avLst/>
          </a:prstGeom>
        </p:spPr>
        <p:txBody>
          <a:bodyPr wrap="square" lIns="91440" tIns="45720" rIns="91440" bIns="45720" anchor="t">
            <a:spAutoFit/>
          </a:bodyPr>
          <a:lstStyle/>
          <a:p>
            <a:r>
              <a:rPr lang="en-US" err="1">
                <a:latin typeface="Karla"/>
                <a:ea typeface="+mn-lt"/>
                <a:cs typeface="+mn-lt"/>
              </a:rPr>
              <a:t>dýpt</a:t>
            </a:r>
            <a:endParaRPr lang="en-US">
              <a:latin typeface="Karla" pitchFamily="2" charset="77"/>
              <a:ea typeface="+mn-lt"/>
              <a:cs typeface="+mn-lt"/>
            </a:endParaRPr>
          </a:p>
        </p:txBody>
      </p:sp>
      <p:sp>
        <p:nvSpPr>
          <p:cNvPr id="17" name="Rectangle 16">
            <a:extLst>
              <a:ext uri="{FF2B5EF4-FFF2-40B4-BE49-F238E27FC236}">
                <a16:creationId xmlns:a16="http://schemas.microsoft.com/office/drawing/2014/main" id="{4CBC58C2-DC1E-0447-AA3C-045B12D5B1B1}"/>
              </a:ext>
            </a:extLst>
          </p:cNvPr>
          <p:cNvSpPr/>
          <p:nvPr/>
        </p:nvSpPr>
        <p:spPr>
          <a:xfrm rot="618219">
            <a:off x="959860" y="4093378"/>
            <a:ext cx="848160" cy="307777"/>
          </a:xfrm>
          <a:prstGeom prst="rect">
            <a:avLst/>
          </a:prstGeom>
        </p:spPr>
        <p:txBody>
          <a:bodyPr wrap="square" lIns="91440" tIns="45720" rIns="91440" bIns="45720" anchor="t">
            <a:spAutoFit/>
          </a:bodyPr>
          <a:lstStyle/>
          <a:p>
            <a:r>
              <a:rPr lang="en-US" err="1">
                <a:latin typeface="Karla"/>
                <a:ea typeface="+mn-lt"/>
                <a:cs typeface="+mn-lt"/>
              </a:rPr>
              <a:t>breidd</a:t>
            </a:r>
            <a:r>
              <a:rPr lang="en-US">
                <a:latin typeface="Karla"/>
                <a:ea typeface="+mn-lt"/>
                <a:cs typeface="+mn-lt"/>
              </a:rPr>
              <a:t> </a:t>
            </a:r>
            <a:endParaRPr lang="en-US">
              <a:latin typeface="Karla"/>
            </a:endParaRPr>
          </a:p>
        </p:txBody>
      </p:sp>
      <p:sp>
        <p:nvSpPr>
          <p:cNvPr id="18" name="Rectangle 17">
            <a:extLst>
              <a:ext uri="{FF2B5EF4-FFF2-40B4-BE49-F238E27FC236}">
                <a16:creationId xmlns:a16="http://schemas.microsoft.com/office/drawing/2014/main" id="{9E18F7F9-D87F-A44E-B20D-D75BBEFA3117}"/>
              </a:ext>
            </a:extLst>
          </p:cNvPr>
          <p:cNvSpPr/>
          <p:nvPr/>
        </p:nvSpPr>
        <p:spPr>
          <a:xfrm rot="789305">
            <a:off x="3528482" y="3950509"/>
            <a:ext cx="1759158" cy="307777"/>
          </a:xfrm>
          <a:prstGeom prst="rect">
            <a:avLst/>
          </a:prstGeom>
        </p:spPr>
        <p:txBody>
          <a:bodyPr wrap="square" lIns="91440" tIns="45720" rIns="91440" bIns="45720" anchor="t">
            <a:spAutoFit/>
          </a:bodyPr>
          <a:lstStyle/>
          <a:p>
            <a:r>
              <a:rPr lang="en-US" err="1">
                <a:latin typeface="Karla" pitchFamily="2" charset="77"/>
              </a:rPr>
              <a:t>sanngirni</a:t>
            </a:r>
          </a:p>
        </p:txBody>
      </p:sp>
      <p:sp>
        <p:nvSpPr>
          <p:cNvPr id="2" name="TextBox 1">
            <a:extLst>
              <a:ext uri="{FF2B5EF4-FFF2-40B4-BE49-F238E27FC236}">
                <a16:creationId xmlns:a16="http://schemas.microsoft.com/office/drawing/2014/main" id="{AFC65901-0F95-CA4A-8EB9-5092103C07A1}"/>
              </a:ext>
            </a:extLst>
          </p:cNvPr>
          <p:cNvSpPr txBox="1"/>
          <p:nvPr/>
        </p:nvSpPr>
        <p:spPr>
          <a:xfrm rot="704270">
            <a:off x="4117060" y="3618346"/>
            <a:ext cx="877163" cy="307777"/>
          </a:xfrm>
          <a:prstGeom prst="rect">
            <a:avLst/>
          </a:prstGeom>
          <a:noFill/>
        </p:spPr>
        <p:txBody>
          <a:bodyPr wrap="none" rtlCol="0">
            <a:spAutoFit/>
          </a:bodyPr>
          <a:lstStyle/>
          <a:p>
            <a:r>
              <a:rPr lang="en-GB" err="1">
                <a:latin typeface="Karla" pitchFamily="2" charset="77"/>
              </a:rPr>
              <a:t>skýrleiki</a:t>
            </a:r>
            <a:endParaRPr lang="en-GB">
              <a:latin typeface="Karla" pitchFamily="2" charset="77"/>
            </a:endParaRPr>
          </a:p>
        </p:txBody>
      </p:sp>
      <p:sp>
        <p:nvSpPr>
          <p:cNvPr id="4" name="TextBox 3">
            <a:extLst>
              <a:ext uri="{FF2B5EF4-FFF2-40B4-BE49-F238E27FC236}">
                <a16:creationId xmlns:a16="http://schemas.microsoft.com/office/drawing/2014/main" id="{82FABA3B-1A5D-2A4D-88B5-42BE7B096ACE}"/>
              </a:ext>
            </a:extLst>
          </p:cNvPr>
          <p:cNvSpPr txBox="1"/>
          <p:nvPr/>
        </p:nvSpPr>
        <p:spPr>
          <a:xfrm rot="21371911">
            <a:off x="4368346" y="4117476"/>
            <a:ext cx="922047" cy="307777"/>
          </a:xfrm>
          <a:prstGeom prst="rect">
            <a:avLst/>
          </a:prstGeom>
          <a:noFill/>
        </p:spPr>
        <p:txBody>
          <a:bodyPr wrap="none" rtlCol="0">
            <a:spAutoFit/>
          </a:bodyPr>
          <a:lstStyle/>
          <a:p>
            <a:r>
              <a:rPr lang="en-GB" err="1">
                <a:latin typeface="Karla" pitchFamily="2" charset="77"/>
              </a:rPr>
              <a:t>sannanir</a:t>
            </a:r>
            <a:endParaRPr lang="en-GB">
              <a:latin typeface="Karla" pitchFamily="2" charset="77"/>
            </a:endParaRPr>
          </a:p>
        </p:txBody>
      </p:sp>
    </p:spTree>
    <p:extLst>
      <p:ext uri="{BB962C8B-B14F-4D97-AF65-F5344CB8AC3E}">
        <p14:creationId xmlns:p14="http://schemas.microsoft.com/office/powerpoint/2010/main" val="75534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505870" y="1282363"/>
            <a:ext cx="6788198" cy="2893100"/>
          </a:xfrm>
          <a:prstGeom prst="rect">
            <a:avLst/>
          </a:prstGeom>
        </p:spPr>
        <p:txBody>
          <a:bodyPr wrap="square" lIns="91440" tIns="45720" rIns="91440" bIns="45720" anchor="t">
            <a:spAutoFit/>
          </a:bodyPr>
          <a:lstStyle/>
          <a:p>
            <a:pPr fontAlgn="base"/>
            <a:r>
              <a:rPr lang="es-ES" b="1" err="1">
                <a:solidFill>
                  <a:srgbClr val="00AE9D"/>
                </a:solidFill>
                <a:latin typeface="Karla"/>
              </a:rPr>
              <a:t>Sá</a:t>
            </a:r>
            <a:r>
              <a:rPr lang="es-ES" b="1">
                <a:solidFill>
                  <a:srgbClr val="00AE9D"/>
                </a:solidFill>
                <a:latin typeface="Karla"/>
              </a:rPr>
              <a:t> </a:t>
            </a:r>
            <a:r>
              <a:rPr lang="es-ES" b="1" err="1">
                <a:solidFill>
                  <a:srgbClr val="00AE9D"/>
                </a:solidFill>
                <a:latin typeface="Karla"/>
              </a:rPr>
              <a:t>sem</a:t>
            </a:r>
            <a:r>
              <a:rPr lang="es-ES" b="1">
                <a:solidFill>
                  <a:srgbClr val="00AE9D"/>
                </a:solidFill>
                <a:latin typeface="Karla"/>
              </a:rPr>
              <a:t> </a:t>
            </a:r>
            <a:r>
              <a:rPr lang="es-ES" b="1" err="1">
                <a:solidFill>
                  <a:srgbClr val="00AE9D"/>
                </a:solidFill>
                <a:latin typeface="Karla"/>
              </a:rPr>
              <a:t>hugsar</a:t>
            </a:r>
            <a:r>
              <a:rPr lang="es-ES" b="1">
                <a:solidFill>
                  <a:srgbClr val="00AE9D"/>
                </a:solidFill>
                <a:latin typeface="Karla"/>
              </a:rPr>
              <a:t> á </a:t>
            </a:r>
            <a:r>
              <a:rPr lang="es-ES" b="1" err="1">
                <a:solidFill>
                  <a:srgbClr val="00AE9D"/>
                </a:solidFill>
                <a:latin typeface="Karla"/>
              </a:rPr>
              <a:t>gagnrýninn</a:t>
            </a:r>
            <a:r>
              <a:rPr lang="es-ES" b="1">
                <a:solidFill>
                  <a:srgbClr val="00AE9D"/>
                </a:solidFill>
                <a:latin typeface="Karla"/>
              </a:rPr>
              <a:t> </a:t>
            </a:r>
            <a:r>
              <a:rPr lang="es-ES" b="1" err="1">
                <a:solidFill>
                  <a:srgbClr val="00AE9D"/>
                </a:solidFill>
                <a:latin typeface="Karla"/>
              </a:rPr>
              <a:t>hátt</a:t>
            </a:r>
            <a:r>
              <a:rPr lang="es-ES" b="1">
                <a:solidFill>
                  <a:srgbClr val="00AE9D"/>
                </a:solidFill>
                <a:latin typeface="Karla"/>
              </a:rPr>
              <a:t>:</a:t>
            </a:r>
          </a:p>
          <a:p>
            <a:pPr fontAlgn="base"/>
            <a:r>
              <a:rPr lang="en-GB">
                <a:latin typeface="Calibri"/>
              </a:rPr>
              <a:t>​</a:t>
            </a:r>
          </a:p>
          <a:p>
            <a:pPr marL="285750" indent="-285750">
              <a:lnSpc>
                <a:spcPct val="150000"/>
              </a:lnSpc>
              <a:buChar char="•"/>
            </a:pPr>
            <a:r>
              <a:rPr lang="en-US" err="1">
                <a:latin typeface="Karla"/>
                <a:ea typeface="+mn-lt"/>
                <a:cs typeface="+mn-lt"/>
              </a:rPr>
              <a:t>skilur</a:t>
            </a:r>
            <a:r>
              <a:rPr lang="en-US">
                <a:latin typeface="Karla"/>
                <a:ea typeface="+mn-lt"/>
                <a:cs typeface="+mn-lt"/>
              </a:rPr>
              <a:t> </a:t>
            </a:r>
            <a:r>
              <a:rPr lang="en-US" err="1">
                <a:latin typeface="Karla"/>
                <a:ea typeface="+mn-lt"/>
                <a:cs typeface="+mn-lt"/>
              </a:rPr>
              <a:t>tengsl</a:t>
            </a:r>
            <a:r>
              <a:rPr lang="en-US">
                <a:latin typeface="Karla"/>
                <a:ea typeface="+mn-lt"/>
                <a:cs typeface="+mn-lt"/>
              </a:rPr>
              <a:t> </a:t>
            </a:r>
            <a:r>
              <a:rPr lang="en-US" err="1">
                <a:latin typeface="Karla"/>
                <a:ea typeface="+mn-lt"/>
                <a:cs typeface="+mn-lt"/>
              </a:rPr>
              <a:t>ólíkra</a:t>
            </a:r>
            <a:r>
              <a:rPr lang="en-US">
                <a:latin typeface="Karla"/>
                <a:ea typeface="+mn-lt"/>
                <a:cs typeface="+mn-lt"/>
              </a:rPr>
              <a:t> </a:t>
            </a:r>
            <a:r>
              <a:rPr lang="en-US" err="1">
                <a:latin typeface="Karla"/>
                <a:ea typeface="+mn-lt"/>
                <a:cs typeface="+mn-lt"/>
              </a:rPr>
              <a:t>hugmynda</a:t>
            </a:r>
            <a:r>
              <a:rPr lang="en-US">
                <a:latin typeface="Karla"/>
                <a:ea typeface="+mn-lt"/>
                <a:cs typeface="+mn-lt"/>
              </a:rPr>
              <a:t> </a:t>
            </a:r>
            <a:endParaRPr lang="en-US">
              <a:latin typeface="Karla" pitchFamily="2" charset="77"/>
              <a:ea typeface="+mn-lt"/>
              <a:cs typeface="+mn-lt"/>
            </a:endParaRPr>
          </a:p>
          <a:p>
            <a:pPr marL="285750" indent="-285750">
              <a:lnSpc>
                <a:spcPct val="150000"/>
              </a:lnSpc>
              <a:buFont typeface="Arial" panose="020B0604020202020204" pitchFamily="34" charset="0"/>
              <a:buChar char="•"/>
            </a:pPr>
            <a:r>
              <a:rPr lang="en-US" err="1">
                <a:latin typeface="Karla"/>
                <a:ea typeface="+mn-lt"/>
                <a:cs typeface="+mn-lt"/>
              </a:rPr>
              <a:t>skilgreinir</a:t>
            </a:r>
            <a:r>
              <a:rPr lang="en-US">
                <a:latin typeface="Karla"/>
                <a:ea typeface="+mn-lt"/>
                <a:cs typeface="+mn-lt"/>
              </a:rPr>
              <a:t>, </a:t>
            </a:r>
            <a:r>
              <a:rPr lang="en-US" err="1">
                <a:latin typeface="Karla"/>
                <a:ea typeface="+mn-lt"/>
                <a:cs typeface="+mn-lt"/>
              </a:rPr>
              <a:t>metur</a:t>
            </a:r>
            <a:r>
              <a:rPr lang="en-US">
                <a:latin typeface="Karla"/>
                <a:ea typeface="+mn-lt"/>
                <a:cs typeface="+mn-lt"/>
              </a:rPr>
              <a:t> </a:t>
            </a:r>
            <a:r>
              <a:rPr lang="en-US" err="1">
                <a:latin typeface="Karla"/>
                <a:ea typeface="+mn-lt"/>
                <a:cs typeface="+mn-lt"/>
              </a:rPr>
              <a:t>og</a:t>
            </a:r>
            <a:r>
              <a:rPr lang="en-US">
                <a:latin typeface="Karla"/>
                <a:ea typeface="+mn-lt"/>
                <a:cs typeface="+mn-lt"/>
              </a:rPr>
              <a:t> </a:t>
            </a:r>
            <a:r>
              <a:rPr lang="en-US" err="1">
                <a:latin typeface="Karla"/>
                <a:ea typeface="+mn-lt"/>
                <a:cs typeface="+mn-lt"/>
              </a:rPr>
              <a:t>byggir</a:t>
            </a:r>
            <a:r>
              <a:rPr lang="en-US">
                <a:latin typeface="Karla"/>
                <a:ea typeface="+mn-lt"/>
                <a:cs typeface="+mn-lt"/>
              </a:rPr>
              <a:t> </a:t>
            </a:r>
            <a:r>
              <a:rPr lang="en-US" err="1">
                <a:latin typeface="Karla"/>
                <a:ea typeface="+mn-lt"/>
                <a:cs typeface="+mn-lt"/>
              </a:rPr>
              <a:t>upp</a:t>
            </a:r>
            <a:r>
              <a:rPr lang="en-US">
                <a:latin typeface="Karla"/>
                <a:ea typeface="+mn-lt"/>
                <a:cs typeface="+mn-lt"/>
              </a:rPr>
              <a:t> </a:t>
            </a:r>
            <a:r>
              <a:rPr lang="en-US" err="1">
                <a:latin typeface="Karla"/>
                <a:ea typeface="+mn-lt"/>
                <a:cs typeface="+mn-lt"/>
              </a:rPr>
              <a:t>röksemdir</a:t>
            </a:r>
            <a:endParaRPr lang="en-US">
              <a:latin typeface="Karla" pitchFamily="2" charset="77"/>
            </a:endParaRPr>
          </a:p>
          <a:p>
            <a:pPr marL="285750" indent="-285750">
              <a:lnSpc>
                <a:spcPct val="150000"/>
              </a:lnSpc>
              <a:buFont typeface="Arial" panose="020B0604020202020204" pitchFamily="34" charset="0"/>
              <a:buChar char="•"/>
            </a:pPr>
            <a:r>
              <a:rPr lang="en-US" err="1">
                <a:latin typeface="Karla"/>
                <a:ea typeface="+mn-lt"/>
                <a:cs typeface="+mn-lt"/>
              </a:rPr>
              <a:t>ákvarðar</a:t>
            </a:r>
            <a:r>
              <a:rPr lang="en-US">
                <a:latin typeface="Karla"/>
                <a:ea typeface="+mn-lt"/>
                <a:cs typeface="+mn-lt"/>
              </a:rPr>
              <a:t> </a:t>
            </a:r>
            <a:r>
              <a:rPr lang="en-US" err="1">
                <a:latin typeface="Karla"/>
                <a:ea typeface="+mn-lt"/>
                <a:cs typeface="+mn-lt"/>
              </a:rPr>
              <a:t>mikilvægi</a:t>
            </a:r>
            <a:r>
              <a:rPr lang="en-US">
                <a:latin typeface="Karla"/>
                <a:ea typeface="+mn-lt"/>
                <a:cs typeface="+mn-lt"/>
              </a:rPr>
              <a:t> </a:t>
            </a:r>
            <a:r>
              <a:rPr lang="en-US" err="1">
                <a:latin typeface="Karla"/>
                <a:ea typeface="+mn-lt"/>
                <a:cs typeface="+mn-lt"/>
              </a:rPr>
              <a:t>og</a:t>
            </a:r>
            <a:r>
              <a:rPr lang="en-US">
                <a:latin typeface="Karla"/>
                <a:ea typeface="+mn-lt"/>
                <a:cs typeface="+mn-lt"/>
              </a:rPr>
              <a:t> </a:t>
            </a:r>
            <a:r>
              <a:rPr lang="en-US" err="1">
                <a:latin typeface="Karla"/>
                <a:ea typeface="+mn-lt"/>
                <a:cs typeface="+mn-lt"/>
              </a:rPr>
              <a:t>gildi</a:t>
            </a:r>
            <a:r>
              <a:rPr lang="en-US">
                <a:latin typeface="Karla"/>
                <a:ea typeface="+mn-lt"/>
                <a:cs typeface="+mn-lt"/>
              </a:rPr>
              <a:t> </a:t>
            </a:r>
            <a:r>
              <a:rPr lang="en-US" err="1">
                <a:latin typeface="Karla"/>
                <a:ea typeface="+mn-lt"/>
                <a:cs typeface="+mn-lt"/>
              </a:rPr>
              <a:t>hugmynda</a:t>
            </a:r>
            <a:r>
              <a:rPr lang="en-US">
                <a:latin typeface="Karla"/>
                <a:ea typeface="+mn-lt"/>
                <a:cs typeface="+mn-lt"/>
              </a:rPr>
              <a:t> </a:t>
            </a:r>
            <a:r>
              <a:rPr lang="en-US" err="1">
                <a:latin typeface="Karla"/>
                <a:ea typeface="+mn-lt"/>
                <a:cs typeface="+mn-lt"/>
              </a:rPr>
              <a:t>og</a:t>
            </a:r>
            <a:r>
              <a:rPr lang="en-US">
                <a:latin typeface="Karla"/>
                <a:ea typeface="+mn-lt"/>
                <a:cs typeface="+mn-lt"/>
              </a:rPr>
              <a:t> </a:t>
            </a:r>
            <a:r>
              <a:rPr lang="en-US" err="1">
                <a:latin typeface="Karla"/>
                <a:ea typeface="+mn-lt"/>
                <a:cs typeface="+mn-lt"/>
              </a:rPr>
              <a:t>röksemda</a:t>
            </a:r>
            <a:endParaRPr lang="en-US">
              <a:latin typeface="Karla"/>
            </a:endParaRPr>
          </a:p>
          <a:p>
            <a:pPr marL="285750" indent="-285750">
              <a:lnSpc>
                <a:spcPct val="150000"/>
              </a:lnSpc>
              <a:buFont typeface="Arial" panose="020B0604020202020204" pitchFamily="34" charset="0"/>
              <a:buChar char="•"/>
            </a:pPr>
            <a:r>
              <a:rPr lang="en-US" err="1">
                <a:latin typeface="Karla"/>
                <a:ea typeface="+mn-lt"/>
                <a:cs typeface="+mn-lt"/>
              </a:rPr>
              <a:t>greinir</a:t>
            </a:r>
            <a:r>
              <a:rPr lang="en-US">
                <a:latin typeface="Karla"/>
                <a:ea typeface="+mn-lt"/>
                <a:cs typeface="+mn-lt"/>
              </a:rPr>
              <a:t> </a:t>
            </a:r>
            <a:r>
              <a:rPr lang="en-US" err="1">
                <a:latin typeface="Karla"/>
                <a:ea typeface="+mn-lt"/>
                <a:cs typeface="+mn-lt"/>
              </a:rPr>
              <a:t>villur</a:t>
            </a:r>
            <a:r>
              <a:rPr lang="en-US">
                <a:latin typeface="Karla"/>
                <a:ea typeface="+mn-lt"/>
                <a:cs typeface="+mn-lt"/>
              </a:rPr>
              <a:t> </a:t>
            </a:r>
            <a:r>
              <a:rPr lang="en-US" err="1">
                <a:latin typeface="Karla"/>
                <a:ea typeface="+mn-lt"/>
                <a:cs typeface="+mn-lt"/>
              </a:rPr>
              <a:t>og</a:t>
            </a:r>
            <a:r>
              <a:rPr lang="en-US">
                <a:latin typeface="Karla"/>
                <a:ea typeface="+mn-lt"/>
                <a:cs typeface="+mn-lt"/>
              </a:rPr>
              <a:t> </a:t>
            </a:r>
            <a:r>
              <a:rPr lang="en-US" err="1">
                <a:latin typeface="Karla"/>
                <a:ea typeface="+mn-lt"/>
                <a:cs typeface="+mn-lt"/>
              </a:rPr>
              <a:t>ósamræmi</a:t>
            </a:r>
            <a:r>
              <a:rPr lang="en-US">
                <a:latin typeface="Karla"/>
                <a:ea typeface="+mn-lt"/>
                <a:cs typeface="+mn-lt"/>
              </a:rPr>
              <a:t> </a:t>
            </a:r>
            <a:r>
              <a:rPr lang="en-US" err="1">
                <a:latin typeface="Karla"/>
                <a:ea typeface="+mn-lt"/>
                <a:cs typeface="+mn-lt"/>
              </a:rPr>
              <a:t>í</a:t>
            </a:r>
            <a:r>
              <a:rPr lang="en-US">
                <a:latin typeface="Karla"/>
                <a:ea typeface="+mn-lt"/>
                <a:cs typeface="+mn-lt"/>
              </a:rPr>
              <a:t> </a:t>
            </a:r>
            <a:r>
              <a:rPr lang="en-US" err="1">
                <a:latin typeface="Karla"/>
                <a:ea typeface="+mn-lt"/>
                <a:cs typeface="+mn-lt"/>
              </a:rPr>
              <a:t>rökstuðningi</a:t>
            </a:r>
            <a:endParaRPr lang="en-US">
              <a:latin typeface="Karla"/>
            </a:endParaRPr>
          </a:p>
          <a:p>
            <a:pPr marL="285750" indent="-285750">
              <a:lnSpc>
                <a:spcPct val="150000"/>
              </a:lnSpc>
              <a:buFont typeface="Arial" panose="020B0604020202020204" pitchFamily="34" charset="0"/>
              <a:buChar char="•"/>
            </a:pPr>
            <a:r>
              <a:rPr lang="is">
                <a:latin typeface="Karla"/>
                <a:ea typeface="+mn-lt"/>
                <a:cs typeface="+mn-lt"/>
              </a:rPr>
              <a:t>er samkvæmur sjáfum sér og nálgast vandamál á skipulegan hátt</a:t>
            </a:r>
            <a:endParaRPr lang="en-US">
              <a:latin typeface="Karla"/>
              <a:ea typeface="+mn-lt"/>
              <a:cs typeface="+mn-lt"/>
            </a:endParaRPr>
          </a:p>
          <a:p>
            <a:pPr marL="285750" indent="-285750">
              <a:lnSpc>
                <a:spcPct val="150000"/>
              </a:lnSpc>
              <a:buFont typeface="Arial" panose="020B0604020202020204" pitchFamily="34" charset="0"/>
              <a:buChar char="•"/>
            </a:pPr>
            <a:r>
              <a:rPr lang="en-US" err="1">
                <a:latin typeface="Karla"/>
                <a:ea typeface="+mn-lt"/>
                <a:cs typeface="+mn-lt"/>
              </a:rPr>
              <a:t>endurspeglar</a:t>
            </a:r>
            <a:r>
              <a:rPr lang="en-US">
                <a:latin typeface="Karla"/>
                <a:ea typeface="+mn-lt"/>
                <a:cs typeface="+mn-lt"/>
              </a:rPr>
              <a:t> </a:t>
            </a:r>
            <a:r>
              <a:rPr lang="en-US" err="1">
                <a:latin typeface="Karla"/>
                <a:ea typeface="+mn-lt"/>
                <a:cs typeface="+mn-lt"/>
              </a:rPr>
              <a:t>eigin</a:t>
            </a:r>
            <a:r>
              <a:rPr lang="en-US">
                <a:latin typeface="Karla"/>
                <a:ea typeface="+mn-lt"/>
                <a:cs typeface="+mn-lt"/>
              </a:rPr>
              <a:t> </a:t>
            </a:r>
            <a:r>
              <a:rPr lang="en-US" err="1">
                <a:latin typeface="Karla"/>
                <a:ea typeface="+mn-lt"/>
                <a:cs typeface="+mn-lt"/>
              </a:rPr>
              <a:t>forsendur</a:t>
            </a:r>
            <a:r>
              <a:rPr lang="en-US">
                <a:latin typeface="Karla"/>
                <a:ea typeface="+mn-lt"/>
                <a:cs typeface="+mn-lt"/>
              </a:rPr>
              <a:t>, </a:t>
            </a:r>
            <a:r>
              <a:rPr lang="en-US" err="1">
                <a:latin typeface="Karla"/>
                <a:ea typeface="+mn-lt"/>
                <a:cs typeface="+mn-lt"/>
              </a:rPr>
              <a:t>viðhorf</a:t>
            </a:r>
            <a:r>
              <a:rPr lang="en-US">
                <a:latin typeface="Karla"/>
                <a:ea typeface="+mn-lt"/>
                <a:cs typeface="+mn-lt"/>
              </a:rPr>
              <a:t> </a:t>
            </a:r>
            <a:r>
              <a:rPr lang="en-US" err="1">
                <a:latin typeface="Karla"/>
                <a:ea typeface="+mn-lt"/>
                <a:cs typeface="+mn-lt"/>
              </a:rPr>
              <a:t>og</a:t>
            </a:r>
            <a:r>
              <a:rPr lang="en-US">
                <a:latin typeface="Karla"/>
                <a:ea typeface="+mn-lt"/>
                <a:cs typeface="+mn-lt"/>
              </a:rPr>
              <a:t> </a:t>
            </a:r>
            <a:r>
              <a:rPr lang="en-US" err="1">
                <a:latin typeface="Karla"/>
                <a:ea typeface="+mn-lt"/>
                <a:cs typeface="+mn-lt"/>
              </a:rPr>
              <a:t>gildismat</a:t>
            </a:r>
            <a:endParaRPr lang="en-US">
              <a:latin typeface="Karla"/>
            </a:endParaRPr>
          </a:p>
          <a:p>
            <a:pPr algn="r" fontAlgn="base"/>
            <a:r>
              <a:rPr lang="en-GB">
                <a:latin typeface="Calibri"/>
              </a:rPr>
              <a:t>​</a:t>
            </a:r>
            <a:endParaRPr lang="en-GB" sz="1000">
              <a:latin typeface="Calibri"/>
            </a:endParaRPr>
          </a:p>
          <a:p>
            <a:pPr algn="r" fontAlgn="base"/>
            <a:r>
              <a:rPr lang="en-US">
                <a:latin typeface="Karla"/>
              </a:rPr>
              <a:t>​</a:t>
            </a:r>
          </a:p>
        </p:txBody>
      </p:sp>
      <p:sp>
        <p:nvSpPr>
          <p:cNvPr id="6" name="Rectangle 5">
            <a:extLst>
              <a:ext uri="{FF2B5EF4-FFF2-40B4-BE49-F238E27FC236}">
                <a16:creationId xmlns:a16="http://schemas.microsoft.com/office/drawing/2014/main" id="{26A84345-A682-994C-A39C-94CAC9DAF20D}"/>
              </a:ext>
            </a:extLst>
          </p:cNvPr>
          <p:cNvSpPr/>
          <p:nvPr/>
        </p:nvSpPr>
        <p:spPr>
          <a:xfrm>
            <a:off x="0" y="0"/>
            <a:ext cx="4597734" cy="830997"/>
          </a:xfrm>
          <a:prstGeom prst="rect">
            <a:avLst/>
          </a:prstGeom>
        </p:spPr>
        <p:txBody>
          <a:bodyPr wrap="none" lIns="91440" tIns="45720" rIns="91440" bIns="45720" anchor="t">
            <a:spAutoFit/>
          </a:bodyPr>
          <a:lstStyle/>
          <a:p>
            <a:r>
              <a:rPr lang="en-GB" sz="2400" b="1">
                <a:solidFill>
                  <a:schemeClr val="bg1"/>
                </a:solidFill>
                <a:latin typeface="Raleway"/>
              </a:rPr>
              <a:t> 1. </a:t>
            </a:r>
            <a:r>
              <a:rPr lang="en-GB" sz="2400" b="1" err="1">
                <a:solidFill>
                  <a:schemeClr val="bg1"/>
                </a:solidFill>
                <a:latin typeface="Raleway"/>
              </a:rPr>
              <a:t>hluti</a:t>
            </a:r>
            <a:r>
              <a:rPr lang="en-GB" sz="2400" b="1">
                <a:solidFill>
                  <a:schemeClr val="bg1"/>
                </a:solidFill>
                <a:latin typeface="Raleway"/>
              </a:rPr>
              <a:t> - </a:t>
            </a:r>
            <a:r>
              <a:rPr lang="en-GB" sz="2400" b="1" err="1">
                <a:solidFill>
                  <a:schemeClr val="bg1"/>
                </a:solidFill>
                <a:latin typeface="Raleway"/>
              </a:rPr>
              <a:t>Hvernig</a:t>
            </a:r>
            <a:r>
              <a:rPr lang="en-GB" sz="2400" b="1">
                <a:solidFill>
                  <a:schemeClr val="bg1"/>
                </a:solidFill>
                <a:latin typeface="Raleway"/>
              </a:rPr>
              <a:t> </a:t>
            </a:r>
            <a:r>
              <a:rPr lang="en-GB" sz="2400" b="1" err="1">
                <a:solidFill>
                  <a:schemeClr val="bg1"/>
                </a:solidFill>
                <a:latin typeface="Raleway"/>
              </a:rPr>
              <a:t>hugsum</a:t>
            </a:r>
            <a:r>
              <a:rPr lang="en-GB" sz="2400" b="1">
                <a:solidFill>
                  <a:schemeClr val="bg1"/>
                </a:solidFill>
                <a:latin typeface="Raleway"/>
              </a:rPr>
              <a:t> </a:t>
            </a:r>
            <a:r>
              <a:rPr lang="en-GB" sz="2400" b="1" err="1">
                <a:solidFill>
                  <a:schemeClr val="bg1"/>
                </a:solidFill>
                <a:latin typeface="Raleway"/>
              </a:rPr>
              <a:t>við</a:t>
            </a:r>
            <a:r>
              <a:rPr lang="en-GB" sz="2400" b="1">
                <a:solidFill>
                  <a:schemeClr val="bg1"/>
                </a:solidFill>
                <a:latin typeface="Raleway"/>
              </a:rPr>
              <a:t>  </a:t>
            </a:r>
            <a:endParaRPr lang="en-US">
              <a:solidFill>
                <a:schemeClr val="bg1"/>
              </a:solidFill>
            </a:endParaRPr>
          </a:p>
          <a:p>
            <a:r>
              <a:rPr lang="en-GB" sz="2400" b="1" err="1">
                <a:solidFill>
                  <a:schemeClr val="bg1"/>
                </a:solidFill>
                <a:latin typeface="Raleway"/>
              </a:rPr>
              <a:t>á</a:t>
            </a:r>
            <a:r>
              <a:rPr lang="en-GB" sz="2400" b="1">
                <a:solidFill>
                  <a:schemeClr val="bg1"/>
                </a:solidFill>
                <a:latin typeface="Raleway"/>
              </a:rPr>
              <a:t> </a:t>
            </a:r>
            <a:r>
              <a:rPr lang="en-GB" sz="2400" b="1" err="1">
                <a:solidFill>
                  <a:schemeClr val="bg1"/>
                </a:solidFill>
                <a:latin typeface="Raleway"/>
              </a:rPr>
              <a:t>gagnrýninn</a:t>
            </a:r>
            <a:r>
              <a:rPr lang="en-GB" sz="2400" b="1">
                <a:solidFill>
                  <a:schemeClr val="bg1"/>
                </a:solidFill>
                <a:latin typeface="Raleway"/>
              </a:rPr>
              <a:t> </a:t>
            </a:r>
            <a:r>
              <a:rPr lang="en-GB" sz="2400" b="1" err="1">
                <a:solidFill>
                  <a:schemeClr val="bg1"/>
                </a:solidFill>
                <a:latin typeface="Raleway"/>
              </a:rPr>
              <a:t>hátt</a:t>
            </a:r>
            <a:r>
              <a:rPr lang="en-GB" sz="2400" b="1">
                <a:solidFill>
                  <a:schemeClr val="bg1"/>
                </a:solidFill>
                <a:latin typeface="Raleway"/>
              </a:rPr>
              <a:t>?</a:t>
            </a:r>
            <a:endParaRPr lang="en-GB">
              <a:solidFill>
                <a:schemeClr val="bg1"/>
              </a:solidFill>
            </a:endParaRPr>
          </a:p>
        </p:txBody>
      </p:sp>
      <p:pic>
        <p:nvPicPr>
          <p:cNvPr id="8" name="Picture 7" descr="A picture containing text, athletic game&#10;&#10;Description automatically generated">
            <a:extLst>
              <a:ext uri="{FF2B5EF4-FFF2-40B4-BE49-F238E27FC236}">
                <a16:creationId xmlns:a16="http://schemas.microsoft.com/office/drawing/2014/main" id="{82447A19-DC20-DE42-B6DF-640EF3058CCA}"/>
              </a:ext>
            </a:extLst>
          </p:cNvPr>
          <p:cNvPicPr>
            <a:picLocks noChangeAspect="1"/>
          </p:cNvPicPr>
          <p:nvPr/>
        </p:nvPicPr>
        <p:blipFill>
          <a:blip r:embed="rId3"/>
          <a:stretch>
            <a:fillRect/>
          </a:stretch>
        </p:blipFill>
        <p:spPr>
          <a:xfrm>
            <a:off x="5738685" y="899004"/>
            <a:ext cx="2299241" cy="1757951"/>
          </a:xfrm>
          <a:prstGeom prst="rect">
            <a:avLst/>
          </a:prstGeom>
        </p:spPr>
      </p:pic>
    </p:spTree>
    <p:extLst>
      <p:ext uri="{BB962C8B-B14F-4D97-AF65-F5344CB8AC3E}">
        <p14:creationId xmlns:p14="http://schemas.microsoft.com/office/powerpoint/2010/main" val="793209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988C-842E-0A46-9B4E-88B1DD5C1AE1}"/>
              </a:ext>
            </a:extLst>
          </p:cNvPr>
          <p:cNvSpPr/>
          <p:nvPr/>
        </p:nvSpPr>
        <p:spPr>
          <a:xfrm>
            <a:off x="410758" y="1623417"/>
            <a:ext cx="7261236" cy="3323987"/>
          </a:xfrm>
          <a:prstGeom prst="rect">
            <a:avLst/>
          </a:prstGeom>
        </p:spPr>
        <p:txBody>
          <a:bodyPr wrap="square" lIns="91440" tIns="45720" rIns="91440" bIns="45720" anchor="t">
            <a:spAutoFit/>
          </a:bodyPr>
          <a:lstStyle/>
          <a:p>
            <a:pPr fontAlgn="base"/>
            <a:r>
              <a:rPr lang="es-ES" b="1" err="1">
                <a:solidFill>
                  <a:srgbClr val="00AE9D"/>
                </a:solidFill>
                <a:latin typeface="Karla"/>
              </a:rPr>
              <a:t>Þegar</a:t>
            </a:r>
            <a:r>
              <a:rPr lang="es-ES" b="1">
                <a:solidFill>
                  <a:srgbClr val="00AE9D"/>
                </a:solidFill>
                <a:latin typeface="Karla"/>
              </a:rPr>
              <a:t> </a:t>
            </a:r>
            <a:r>
              <a:rPr lang="es-ES" b="1" err="1">
                <a:solidFill>
                  <a:srgbClr val="00AE9D"/>
                </a:solidFill>
                <a:latin typeface="Karla"/>
              </a:rPr>
              <a:t>við</a:t>
            </a:r>
            <a:r>
              <a:rPr lang="es-ES" b="1">
                <a:solidFill>
                  <a:srgbClr val="00AE9D"/>
                </a:solidFill>
                <a:latin typeface="Karla"/>
              </a:rPr>
              <a:t> </a:t>
            </a:r>
            <a:r>
              <a:rPr lang="es-ES" b="1" err="1">
                <a:solidFill>
                  <a:srgbClr val="00AE9D"/>
                </a:solidFill>
                <a:latin typeface="Karla"/>
              </a:rPr>
              <a:t>beitum</a:t>
            </a:r>
            <a:r>
              <a:rPr lang="es-ES" b="1">
                <a:solidFill>
                  <a:srgbClr val="00AE9D"/>
                </a:solidFill>
                <a:latin typeface="Karla"/>
              </a:rPr>
              <a:t> </a:t>
            </a:r>
            <a:r>
              <a:rPr lang="es-ES" b="1" err="1">
                <a:solidFill>
                  <a:srgbClr val="00AE9D"/>
                </a:solidFill>
                <a:latin typeface="Karla"/>
              </a:rPr>
              <a:t>gagnrýnni</a:t>
            </a:r>
            <a:r>
              <a:rPr lang="es-ES" b="1">
                <a:solidFill>
                  <a:srgbClr val="00AE9D"/>
                </a:solidFill>
                <a:latin typeface="Karla"/>
              </a:rPr>
              <a:t> </a:t>
            </a:r>
            <a:r>
              <a:rPr lang="es-ES" b="1" err="1">
                <a:solidFill>
                  <a:srgbClr val="00AE9D"/>
                </a:solidFill>
                <a:latin typeface="Karla"/>
              </a:rPr>
              <a:t>hugsun</a:t>
            </a:r>
            <a:r>
              <a:rPr lang="es-ES" b="1">
                <a:solidFill>
                  <a:srgbClr val="00AE9D"/>
                </a:solidFill>
                <a:latin typeface="Karla"/>
              </a:rPr>
              <a:t> </a:t>
            </a:r>
            <a:r>
              <a:rPr lang="es-ES" b="1" err="1">
                <a:solidFill>
                  <a:srgbClr val="00AE9D"/>
                </a:solidFill>
                <a:latin typeface="Karla"/>
              </a:rPr>
              <a:t>erum</a:t>
            </a:r>
            <a:r>
              <a:rPr lang="es-ES" b="1">
                <a:solidFill>
                  <a:srgbClr val="00AE9D"/>
                </a:solidFill>
                <a:latin typeface="Karla"/>
              </a:rPr>
              <a:t> </a:t>
            </a:r>
            <a:r>
              <a:rPr lang="es-ES" b="1" err="1">
                <a:solidFill>
                  <a:srgbClr val="00AE9D"/>
                </a:solidFill>
                <a:latin typeface="Karla"/>
              </a:rPr>
              <a:t>við</a:t>
            </a:r>
            <a:r>
              <a:rPr lang="es-ES" b="1">
                <a:solidFill>
                  <a:srgbClr val="00AE9D"/>
                </a:solidFill>
                <a:latin typeface="Karla"/>
              </a:rPr>
              <a:t> </a:t>
            </a:r>
            <a:r>
              <a:rPr lang="es-ES" b="1" err="1">
                <a:solidFill>
                  <a:srgbClr val="00AE9D"/>
                </a:solidFill>
                <a:latin typeface="Karla"/>
              </a:rPr>
              <a:t>að</a:t>
            </a:r>
            <a:r>
              <a:rPr lang="es-ES" b="1">
                <a:solidFill>
                  <a:srgbClr val="00AE9D"/>
                </a:solidFill>
                <a:latin typeface="Karla"/>
              </a:rPr>
              <a:t>:</a:t>
            </a:r>
            <a:endParaRPr lang="en-US">
              <a:latin typeface="Karla" pitchFamily="2" charset="77"/>
            </a:endParaRPr>
          </a:p>
          <a:p>
            <a:pPr fontAlgn="base"/>
            <a:endParaRPr lang="en-US">
              <a:latin typeface="Karla" pitchFamily="2" charset="77"/>
            </a:endParaRPr>
          </a:p>
          <a:p>
            <a:pPr marL="285750" indent="-285750" fontAlgn="base">
              <a:lnSpc>
                <a:spcPct val="150000"/>
              </a:lnSpc>
              <a:buFont typeface="Arial" panose="020B0604020202020204" pitchFamily="34" charset="0"/>
              <a:buChar char="•"/>
            </a:pPr>
            <a:r>
              <a:rPr lang="en-US" err="1">
                <a:latin typeface="Karla"/>
                <a:cs typeface="Calibri" panose="020F0502020204030204"/>
              </a:rPr>
              <a:t>leggja</a:t>
            </a:r>
            <a:r>
              <a:rPr lang="en-US">
                <a:latin typeface="Karla"/>
                <a:cs typeface="Calibri" panose="020F0502020204030204"/>
              </a:rPr>
              <a:t> </a:t>
            </a:r>
            <a:r>
              <a:rPr lang="en-US" err="1">
                <a:latin typeface="Karla"/>
                <a:cs typeface="Calibri" panose="020F0502020204030204"/>
              </a:rPr>
              <a:t>áherslu</a:t>
            </a:r>
            <a:r>
              <a:rPr lang="en-US">
                <a:latin typeface="Karla"/>
                <a:cs typeface="Calibri" panose="020F0502020204030204"/>
              </a:rPr>
              <a:t> </a:t>
            </a:r>
            <a:r>
              <a:rPr lang="en-US" err="1">
                <a:latin typeface="Karla"/>
                <a:cs typeface="Calibri" panose="020F0502020204030204"/>
              </a:rPr>
              <a:t>á</a:t>
            </a:r>
            <a:r>
              <a:rPr lang="en-US">
                <a:latin typeface="Karla"/>
                <a:cs typeface="Calibri" panose="020F0502020204030204"/>
              </a:rPr>
              <a:t> </a:t>
            </a:r>
            <a:r>
              <a:rPr lang="en-US" err="1">
                <a:latin typeface="Karla"/>
                <a:cs typeface="Calibri" panose="020F0502020204030204"/>
              </a:rPr>
              <a:t>hugsunina</a:t>
            </a:r>
            <a:r>
              <a:rPr lang="en-US">
                <a:latin typeface="Karla"/>
                <a:cs typeface="Calibri" panose="020F0502020204030204"/>
              </a:rPr>
              <a:t> </a:t>
            </a:r>
            <a:r>
              <a:rPr lang="en-US" err="1">
                <a:latin typeface="Karla"/>
                <a:cs typeface="Calibri" panose="020F0502020204030204"/>
              </a:rPr>
              <a:t>sjálfa</a:t>
            </a:r>
            <a:r>
              <a:rPr lang="en-US">
                <a:latin typeface="Karla"/>
                <a:cs typeface="Calibri" panose="020F0502020204030204"/>
              </a:rPr>
              <a:t>, </a:t>
            </a:r>
            <a:r>
              <a:rPr lang="en-US" err="1">
                <a:latin typeface="Karla"/>
                <a:cs typeface="Calibri" panose="020F0502020204030204"/>
              </a:rPr>
              <a:t>skoðum</a:t>
            </a:r>
            <a:r>
              <a:rPr lang="en-US">
                <a:latin typeface="Karla"/>
                <a:cs typeface="Calibri" panose="020F0502020204030204"/>
              </a:rPr>
              <a:t> </a:t>
            </a:r>
            <a:r>
              <a:rPr lang="en-US" err="1">
                <a:latin typeface="Karla"/>
                <a:cs typeface="Calibri" panose="020F0502020204030204"/>
              </a:rPr>
              <a:t>hvernig</a:t>
            </a:r>
            <a:r>
              <a:rPr lang="en-US">
                <a:latin typeface="Karla"/>
                <a:cs typeface="Calibri" panose="020F0502020204030204"/>
              </a:rPr>
              <a:t> </a:t>
            </a:r>
            <a:r>
              <a:rPr lang="en-US" err="1">
                <a:latin typeface="Karla"/>
                <a:cs typeface="Calibri" panose="020F0502020204030204"/>
              </a:rPr>
              <a:t>rökin</a:t>
            </a:r>
            <a:r>
              <a:rPr lang="en-US">
                <a:latin typeface="Karla"/>
                <a:cs typeface="Calibri" panose="020F0502020204030204"/>
              </a:rPr>
              <a:t> </a:t>
            </a:r>
            <a:r>
              <a:rPr lang="en-US" err="1">
                <a:latin typeface="Karla"/>
                <a:cs typeface="Calibri" panose="020F0502020204030204"/>
              </a:rPr>
              <a:t>og</a:t>
            </a:r>
            <a:r>
              <a:rPr lang="en-US">
                <a:latin typeface="Karla"/>
                <a:cs typeface="Calibri" panose="020F0502020204030204"/>
              </a:rPr>
              <a:t> </a:t>
            </a:r>
          </a:p>
          <a:p>
            <a:pPr fontAlgn="base">
              <a:lnSpc>
                <a:spcPct val="150000"/>
              </a:lnSpc>
            </a:pPr>
            <a:r>
              <a:rPr lang="en-US">
                <a:latin typeface="Karla"/>
                <a:cs typeface="Calibri" panose="020F0502020204030204"/>
              </a:rPr>
              <a:t>       </a:t>
            </a:r>
            <a:r>
              <a:rPr lang="en-US" err="1">
                <a:latin typeface="Karla"/>
                <a:cs typeface="Calibri" panose="020F0502020204030204"/>
              </a:rPr>
              <a:t>staðreyndirnar</a:t>
            </a:r>
            <a:r>
              <a:rPr lang="en-US">
                <a:latin typeface="Karla"/>
                <a:cs typeface="Calibri" panose="020F0502020204030204"/>
              </a:rPr>
              <a:t> </a:t>
            </a:r>
            <a:r>
              <a:rPr lang="en-US" err="1">
                <a:latin typeface="Karla"/>
                <a:cs typeface="Calibri" panose="020F0502020204030204"/>
              </a:rPr>
              <a:t>myndast</a:t>
            </a:r>
            <a:endParaRPr lang="en-US">
              <a:latin typeface="Karla" pitchFamily="2" charset="77"/>
              <a:cs typeface="Calibri" panose="020F0502020204030204"/>
            </a:endParaRPr>
          </a:p>
          <a:p>
            <a:pPr marL="285750" indent="-285750" fontAlgn="base">
              <a:lnSpc>
                <a:spcPct val="150000"/>
              </a:lnSpc>
              <a:buFont typeface="Arial" panose="020B0604020202020204" pitchFamily="34" charset="0"/>
              <a:buChar char="•"/>
            </a:pPr>
            <a:r>
              <a:rPr lang="en-US" err="1">
                <a:latin typeface="Karla"/>
                <a:cs typeface="Calibri" panose="020F0502020204030204"/>
              </a:rPr>
              <a:t>ígrunda</a:t>
            </a:r>
            <a:r>
              <a:rPr lang="en-US">
                <a:latin typeface="Karla"/>
                <a:cs typeface="Calibri" panose="020F0502020204030204"/>
              </a:rPr>
              <a:t> </a:t>
            </a:r>
            <a:r>
              <a:rPr lang="en-US" err="1">
                <a:latin typeface="Karla"/>
                <a:cs typeface="Calibri" panose="020F0502020204030204"/>
              </a:rPr>
              <a:t>og</a:t>
            </a:r>
            <a:r>
              <a:rPr lang="en-US">
                <a:latin typeface="Karla"/>
                <a:cs typeface="Calibri" panose="020F0502020204030204"/>
              </a:rPr>
              <a:t> </a:t>
            </a:r>
            <a:r>
              <a:rPr lang="en-US" err="1">
                <a:latin typeface="Karla"/>
                <a:cs typeface="Calibri" panose="020F0502020204030204"/>
              </a:rPr>
              <a:t>rýna</a:t>
            </a:r>
            <a:r>
              <a:rPr lang="en-US">
                <a:latin typeface="Karla"/>
                <a:cs typeface="Calibri" panose="020F0502020204030204"/>
              </a:rPr>
              <a:t> </a:t>
            </a:r>
            <a:r>
              <a:rPr lang="en-US" err="1">
                <a:latin typeface="Karla"/>
                <a:cs typeface="Calibri" panose="020F0502020204030204"/>
              </a:rPr>
              <a:t>í</a:t>
            </a:r>
            <a:r>
              <a:rPr lang="en-US">
                <a:latin typeface="Karla"/>
                <a:cs typeface="Calibri" panose="020F0502020204030204"/>
              </a:rPr>
              <a:t> </a:t>
            </a:r>
            <a:r>
              <a:rPr lang="en-US" err="1">
                <a:latin typeface="Karla"/>
                <a:cs typeface="Calibri" panose="020F0502020204030204"/>
              </a:rPr>
              <a:t>hugsanaferli</a:t>
            </a:r>
            <a:r>
              <a:rPr lang="en-US">
                <a:latin typeface="Karla"/>
                <a:cs typeface="Calibri" panose="020F0502020204030204"/>
              </a:rPr>
              <a:t> </a:t>
            </a:r>
            <a:r>
              <a:rPr lang="en-US" err="1">
                <a:latin typeface="Karla"/>
                <a:cs typeface="Calibri" panose="020F0502020204030204"/>
              </a:rPr>
              <a:t>okkar</a:t>
            </a:r>
            <a:endParaRPr lang="en-US">
              <a:latin typeface="Karla" pitchFamily="2" charset="77"/>
              <a:cs typeface="Calibri" panose="020F0502020204030204"/>
            </a:endParaRPr>
          </a:p>
          <a:p>
            <a:pPr marL="285750" indent="-285750" fontAlgn="base">
              <a:lnSpc>
                <a:spcPct val="150000"/>
              </a:lnSpc>
              <a:buFont typeface="Arial" panose="020B0604020202020204" pitchFamily="34" charset="0"/>
              <a:buChar char="•"/>
            </a:pPr>
            <a:r>
              <a:rPr lang="en-US" err="1">
                <a:latin typeface="Karla"/>
                <a:cs typeface="Calibri" panose="020F0502020204030204"/>
              </a:rPr>
              <a:t>íhuga</a:t>
            </a:r>
            <a:r>
              <a:rPr lang="en-US">
                <a:latin typeface="Karla"/>
                <a:cs typeface="Calibri" panose="020F0502020204030204"/>
              </a:rPr>
              <a:t> </a:t>
            </a:r>
            <a:r>
              <a:rPr lang="en-US" err="1">
                <a:latin typeface="Karla"/>
                <a:cs typeface="Calibri" panose="020F0502020204030204"/>
              </a:rPr>
              <a:t>með</a:t>
            </a:r>
            <a:r>
              <a:rPr lang="en-US">
                <a:latin typeface="Karla"/>
                <a:cs typeface="Calibri" panose="020F0502020204030204"/>
              </a:rPr>
              <a:t> </a:t>
            </a:r>
            <a:r>
              <a:rPr lang="en-US" err="1">
                <a:latin typeface="Karla"/>
                <a:cs typeface="Calibri" panose="020F0502020204030204"/>
              </a:rPr>
              <a:t>opnum</a:t>
            </a:r>
            <a:r>
              <a:rPr lang="en-US">
                <a:latin typeface="Karla"/>
                <a:cs typeface="Calibri" panose="020F0502020204030204"/>
              </a:rPr>
              <a:t> </a:t>
            </a:r>
            <a:r>
              <a:rPr lang="en-US" err="1">
                <a:latin typeface="Karla"/>
                <a:cs typeface="Calibri" panose="020F0502020204030204"/>
              </a:rPr>
              <a:t>huga</a:t>
            </a:r>
            <a:r>
              <a:rPr lang="en-US">
                <a:latin typeface="Karla"/>
                <a:cs typeface="Calibri" panose="020F0502020204030204"/>
              </a:rPr>
              <a:t> </a:t>
            </a:r>
            <a:r>
              <a:rPr lang="en-US" err="1">
                <a:latin typeface="Karla"/>
                <a:cs typeface="Calibri" panose="020F0502020204030204"/>
              </a:rPr>
              <a:t>valkosti</a:t>
            </a:r>
            <a:r>
              <a:rPr lang="en-US">
                <a:latin typeface="Karla"/>
                <a:cs typeface="Calibri" panose="020F0502020204030204"/>
              </a:rPr>
              <a:t> </a:t>
            </a:r>
            <a:r>
              <a:rPr lang="en-US" err="1">
                <a:latin typeface="Karla"/>
                <a:cs typeface="Calibri" panose="020F0502020204030204"/>
              </a:rPr>
              <a:t>og</a:t>
            </a:r>
            <a:r>
              <a:rPr lang="en-US">
                <a:latin typeface="Karla"/>
                <a:cs typeface="Calibri" panose="020F0502020204030204"/>
              </a:rPr>
              <a:t> </a:t>
            </a:r>
            <a:r>
              <a:rPr lang="en-US" err="1">
                <a:latin typeface="Karla"/>
                <a:cs typeface="Calibri" panose="020F0502020204030204"/>
              </a:rPr>
              <a:t>önnur</a:t>
            </a:r>
            <a:r>
              <a:rPr lang="en-US">
                <a:latin typeface="Karla"/>
                <a:cs typeface="Calibri" panose="020F0502020204030204"/>
              </a:rPr>
              <a:t> </a:t>
            </a:r>
            <a:r>
              <a:rPr lang="en-US" err="1">
                <a:latin typeface="Karla"/>
                <a:cs typeface="Calibri" panose="020F0502020204030204"/>
              </a:rPr>
              <a:t>sjónarmið</a:t>
            </a:r>
            <a:endParaRPr lang="en-US">
              <a:latin typeface="Karla" pitchFamily="2" charset="77"/>
              <a:cs typeface="Calibri" panose="020F0502020204030204"/>
            </a:endParaRPr>
          </a:p>
          <a:p>
            <a:pPr marL="285750" indent="-285750" fontAlgn="base">
              <a:lnSpc>
                <a:spcPct val="150000"/>
              </a:lnSpc>
              <a:buFont typeface="Arial" panose="020B0604020202020204" pitchFamily="34" charset="0"/>
              <a:buChar char="•"/>
            </a:pPr>
            <a:r>
              <a:rPr lang="en-US" err="1">
                <a:latin typeface="Karla"/>
                <a:cs typeface="Calibri" panose="020F0502020204030204"/>
              </a:rPr>
              <a:t>kafa</a:t>
            </a:r>
            <a:r>
              <a:rPr lang="en-US">
                <a:latin typeface="Karla"/>
                <a:cs typeface="Calibri" panose="020F0502020204030204"/>
              </a:rPr>
              <a:t> </a:t>
            </a:r>
            <a:r>
              <a:rPr lang="en-US" err="1">
                <a:latin typeface="Karla"/>
                <a:cs typeface="Calibri" panose="020F0502020204030204"/>
              </a:rPr>
              <a:t>dýpra</a:t>
            </a:r>
            <a:endParaRPr lang="en-US">
              <a:latin typeface="Karla"/>
              <a:cs typeface="Calibri" panose="020F0502020204030204"/>
            </a:endParaRPr>
          </a:p>
          <a:p>
            <a:pPr marL="285750" indent="-285750" fontAlgn="base">
              <a:lnSpc>
                <a:spcPct val="150000"/>
              </a:lnSpc>
              <a:buFont typeface="Arial" panose="020B0604020202020204" pitchFamily="34" charset="0"/>
              <a:buChar char="•"/>
            </a:pPr>
            <a:r>
              <a:rPr lang="en-US" err="1">
                <a:latin typeface="Karla"/>
                <a:cs typeface="Calibri" panose="020F0502020204030204"/>
              </a:rPr>
              <a:t>velta</a:t>
            </a:r>
            <a:r>
              <a:rPr lang="en-US">
                <a:latin typeface="Karla"/>
                <a:cs typeface="Calibri" panose="020F0502020204030204"/>
              </a:rPr>
              <a:t> </a:t>
            </a:r>
            <a:r>
              <a:rPr lang="en-US" err="1">
                <a:latin typeface="Karla"/>
                <a:cs typeface="Calibri" panose="020F0502020204030204"/>
              </a:rPr>
              <a:t>fyrir</a:t>
            </a:r>
            <a:r>
              <a:rPr lang="en-US">
                <a:latin typeface="Karla"/>
                <a:cs typeface="Calibri" panose="020F0502020204030204"/>
              </a:rPr>
              <a:t> </a:t>
            </a:r>
            <a:r>
              <a:rPr lang="en-US" err="1">
                <a:latin typeface="Karla"/>
                <a:cs typeface="Calibri" panose="020F0502020204030204"/>
              </a:rPr>
              <a:t>okkur</a:t>
            </a:r>
            <a:r>
              <a:rPr lang="en-US">
                <a:latin typeface="Karla"/>
                <a:cs typeface="Calibri" panose="020F0502020204030204"/>
              </a:rPr>
              <a:t> </a:t>
            </a:r>
            <a:r>
              <a:rPr lang="en-US" err="1">
                <a:latin typeface="Karla"/>
                <a:cs typeface="Calibri" panose="020F0502020204030204"/>
              </a:rPr>
              <a:t>áreiðanleika</a:t>
            </a:r>
            <a:r>
              <a:rPr lang="en-US">
                <a:latin typeface="Karla"/>
                <a:cs typeface="Calibri" panose="020F0502020204030204"/>
              </a:rPr>
              <a:t>, </a:t>
            </a:r>
            <a:r>
              <a:rPr lang="en-US" err="1">
                <a:latin typeface="Karla"/>
                <a:cs typeface="Calibri" panose="020F0502020204030204"/>
              </a:rPr>
              <a:t>ástæðum</a:t>
            </a:r>
            <a:r>
              <a:rPr lang="en-US">
                <a:latin typeface="Karla"/>
                <a:cs typeface="Calibri" panose="020F0502020204030204"/>
              </a:rPr>
              <a:t>, </a:t>
            </a:r>
            <a:r>
              <a:rPr lang="en-US" err="1">
                <a:latin typeface="Karla"/>
                <a:cs typeface="Calibri" panose="020F0502020204030204"/>
              </a:rPr>
              <a:t>dýpt</a:t>
            </a:r>
            <a:r>
              <a:rPr lang="en-US">
                <a:latin typeface="Karla"/>
                <a:cs typeface="Calibri" panose="020F0502020204030204"/>
              </a:rPr>
              <a:t>, </a:t>
            </a:r>
            <a:r>
              <a:rPr lang="en-US" err="1">
                <a:latin typeface="Karla"/>
                <a:cs typeface="Calibri" panose="020F0502020204030204"/>
              </a:rPr>
              <a:t>breidd</a:t>
            </a:r>
            <a:r>
              <a:rPr lang="en-US">
                <a:latin typeface="Karla"/>
                <a:cs typeface="Calibri" panose="020F0502020204030204"/>
              </a:rPr>
              <a:t>, </a:t>
            </a:r>
            <a:r>
              <a:rPr lang="en-US" err="1">
                <a:latin typeface="Karla"/>
                <a:cs typeface="Calibri" panose="020F0502020204030204"/>
              </a:rPr>
              <a:t>sanngirni</a:t>
            </a:r>
            <a:endParaRPr lang="en-US">
              <a:latin typeface="Karla"/>
              <a:cs typeface="Calibri" panose="020F0502020204030204"/>
            </a:endParaRPr>
          </a:p>
          <a:p>
            <a:pPr marL="285750" indent="-285750" fontAlgn="base">
              <a:buFontTx/>
              <a:buChar char="-"/>
            </a:pPr>
            <a:endParaRPr lang="en-US">
              <a:latin typeface="Karla" pitchFamily="2" charset="77"/>
              <a:cs typeface="Calibri" panose="020F0502020204030204"/>
            </a:endParaRPr>
          </a:p>
          <a:p>
            <a:pPr marL="285750" indent="-285750" fontAlgn="base">
              <a:buFontTx/>
              <a:buChar char="-"/>
            </a:pPr>
            <a:endParaRPr lang="en-US">
              <a:cs typeface="Calibri" panose="020F0502020204030204"/>
            </a:endParaRPr>
          </a:p>
          <a:p>
            <a:pPr fontAlgn="base"/>
            <a:endParaRPr lang="en-US">
              <a:latin typeface="Segoe UI" panose="020B0502040204020203" pitchFamily="34" charset="0"/>
            </a:endParaRPr>
          </a:p>
          <a:p>
            <a:pPr fontAlgn="base"/>
            <a:r>
              <a:rPr lang="en-US">
                <a:latin typeface="Karla"/>
              </a:rPr>
              <a:t>​</a:t>
            </a:r>
          </a:p>
        </p:txBody>
      </p:sp>
      <p:sp>
        <p:nvSpPr>
          <p:cNvPr id="6" name="Rectangle 5">
            <a:extLst>
              <a:ext uri="{FF2B5EF4-FFF2-40B4-BE49-F238E27FC236}">
                <a16:creationId xmlns:a16="http://schemas.microsoft.com/office/drawing/2014/main" id="{26A84345-A682-994C-A39C-94CAC9DAF20D}"/>
              </a:ext>
            </a:extLst>
          </p:cNvPr>
          <p:cNvSpPr/>
          <p:nvPr/>
        </p:nvSpPr>
        <p:spPr>
          <a:xfrm>
            <a:off x="57398" y="0"/>
            <a:ext cx="4450257" cy="1200329"/>
          </a:xfrm>
          <a:prstGeom prst="rect">
            <a:avLst/>
          </a:prstGeom>
        </p:spPr>
        <p:txBody>
          <a:bodyPr wrap="none" lIns="91440" tIns="45720" rIns="91440" bIns="45720" anchor="t">
            <a:spAutoFit/>
          </a:bodyPr>
          <a:lstStyle/>
          <a:p>
            <a:r>
              <a:rPr lang="en-GB" sz="2400" b="1">
                <a:solidFill>
                  <a:schemeClr val="bg1"/>
                </a:solidFill>
                <a:latin typeface="Raleway"/>
              </a:rPr>
              <a:t>1. </a:t>
            </a:r>
            <a:r>
              <a:rPr lang="en-GB" sz="2400" b="1" err="1">
                <a:solidFill>
                  <a:schemeClr val="bg1"/>
                </a:solidFill>
                <a:latin typeface="Raleway"/>
              </a:rPr>
              <a:t>hluti</a:t>
            </a:r>
            <a:r>
              <a:rPr lang="en-GB" sz="2400" b="1">
                <a:solidFill>
                  <a:schemeClr val="bg1"/>
                </a:solidFill>
                <a:latin typeface="Raleway"/>
              </a:rPr>
              <a:t> - </a:t>
            </a:r>
            <a:r>
              <a:rPr lang="en-GB" sz="2400" b="1" err="1">
                <a:solidFill>
                  <a:schemeClr val="bg1"/>
                </a:solidFill>
                <a:latin typeface="Raleway"/>
              </a:rPr>
              <a:t>Hvernig</a:t>
            </a:r>
            <a:r>
              <a:rPr lang="en-GB" sz="2400" b="1">
                <a:solidFill>
                  <a:schemeClr val="bg1"/>
                </a:solidFill>
                <a:latin typeface="Raleway"/>
              </a:rPr>
              <a:t> </a:t>
            </a:r>
            <a:r>
              <a:rPr lang="en-GB" sz="2400" b="1" err="1">
                <a:solidFill>
                  <a:schemeClr val="bg1"/>
                </a:solidFill>
                <a:latin typeface="Raleway"/>
              </a:rPr>
              <a:t>hugsum</a:t>
            </a:r>
            <a:r>
              <a:rPr lang="en-GB" sz="2400" b="1">
                <a:solidFill>
                  <a:schemeClr val="bg1"/>
                </a:solidFill>
                <a:latin typeface="Raleway"/>
              </a:rPr>
              <a:t> </a:t>
            </a:r>
            <a:r>
              <a:rPr lang="en-GB" sz="2400" b="1" err="1">
                <a:solidFill>
                  <a:schemeClr val="bg1"/>
                </a:solidFill>
                <a:latin typeface="Raleway"/>
              </a:rPr>
              <a:t>við</a:t>
            </a:r>
            <a:r>
              <a:rPr lang="en-GB" sz="2400" b="1">
                <a:solidFill>
                  <a:schemeClr val="bg1"/>
                </a:solidFill>
                <a:latin typeface="Raleway"/>
              </a:rPr>
              <a:t> </a:t>
            </a:r>
            <a:endParaRPr lang="en-US">
              <a:solidFill>
                <a:schemeClr val="bg1"/>
              </a:solidFill>
            </a:endParaRPr>
          </a:p>
          <a:p>
            <a:r>
              <a:rPr lang="en-GB" sz="2400" b="1" err="1">
                <a:solidFill>
                  <a:schemeClr val="bg1"/>
                </a:solidFill>
                <a:latin typeface="Raleway"/>
              </a:rPr>
              <a:t>á</a:t>
            </a:r>
            <a:r>
              <a:rPr lang="en-GB" sz="2400" b="1">
                <a:solidFill>
                  <a:schemeClr val="bg1"/>
                </a:solidFill>
                <a:latin typeface="Raleway"/>
              </a:rPr>
              <a:t> </a:t>
            </a:r>
            <a:r>
              <a:rPr lang="en-GB" sz="2400" b="1" err="1">
                <a:solidFill>
                  <a:schemeClr val="bg1"/>
                </a:solidFill>
                <a:latin typeface="Raleway"/>
              </a:rPr>
              <a:t>gagnrýninn</a:t>
            </a:r>
            <a:r>
              <a:rPr lang="en-GB" sz="2400" b="1">
                <a:solidFill>
                  <a:schemeClr val="bg1"/>
                </a:solidFill>
                <a:latin typeface="Raleway"/>
              </a:rPr>
              <a:t> </a:t>
            </a:r>
            <a:r>
              <a:rPr lang="en-GB" sz="2400" b="1" err="1">
                <a:solidFill>
                  <a:schemeClr val="bg1"/>
                </a:solidFill>
                <a:latin typeface="Raleway"/>
              </a:rPr>
              <a:t>hátt</a:t>
            </a:r>
            <a:r>
              <a:rPr lang="en-GB" sz="2400" b="1">
                <a:solidFill>
                  <a:schemeClr val="bg1"/>
                </a:solidFill>
                <a:latin typeface="Raleway"/>
              </a:rPr>
              <a:t>?​</a:t>
            </a:r>
            <a:endParaRPr lang="en-US">
              <a:solidFill>
                <a:schemeClr val="bg1"/>
              </a:solidFill>
            </a:endParaRPr>
          </a:p>
          <a:p>
            <a:endParaRPr lang="en-GB" sz="2400" b="1">
              <a:solidFill>
                <a:schemeClr val="bg1"/>
              </a:solidFill>
              <a:latin typeface="Raleway" pitchFamily="2" charset="77"/>
            </a:endParaRPr>
          </a:p>
        </p:txBody>
      </p:sp>
      <p:pic>
        <p:nvPicPr>
          <p:cNvPr id="7" name="Picture 6" descr="A picture containing text, dog&#10;&#10;Description automatically generated">
            <a:extLst>
              <a:ext uri="{FF2B5EF4-FFF2-40B4-BE49-F238E27FC236}">
                <a16:creationId xmlns:a16="http://schemas.microsoft.com/office/drawing/2014/main" id="{5DF764CD-7BDE-694C-A970-2BA0B988891F}"/>
              </a:ext>
            </a:extLst>
          </p:cNvPr>
          <p:cNvPicPr>
            <a:picLocks noChangeAspect="1"/>
          </p:cNvPicPr>
          <p:nvPr/>
        </p:nvPicPr>
        <p:blipFill rotWithShape="1">
          <a:blip r:embed="rId3"/>
          <a:srcRect l="14483" t="7619" r="27168" b="51597"/>
          <a:stretch/>
        </p:blipFill>
        <p:spPr>
          <a:xfrm>
            <a:off x="6391207" y="932420"/>
            <a:ext cx="1859537" cy="1839323"/>
          </a:xfrm>
          <a:prstGeom prst="rect">
            <a:avLst/>
          </a:prstGeom>
        </p:spPr>
      </p:pic>
    </p:spTree>
    <p:extLst>
      <p:ext uri="{BB962C8B-B14F-4D97-AF65-F5344CB8AC3E}">
        <p14:creationId xmlns:p14="http://schemas.microsoft.com/office/powerpoint/2010/main" val="211902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0"/>
          <p:cNvSpPr txBox="1">
            <a:spLocks noGrp="1"/>
          </p:cNvSpPr>
          <p:nvPr>
            <p:ph type="body" idx="4294967295"/>
          </p:nvPr>
        </p:nvSpPr>
        <p:spPr>
          <a:xfrm>
            <a:off x="472190" y="1313123"/>
            <a:ext cx="4435475" cy="2759075"/>
          </a:xfrm>
          <a:prstGeom prst="rect">
            <a:avLst/>
          </a:prstGeom>
        </p:spPr>
        <p:txBody>
          <a:bodyPr spcFirstLastPara="1" wrap="square" lIns="91425" tIns="91425" rIns="91425" bIns="91425" anchor="t" anchorCtr="0">
            <a:noAutofit/>
          </a:bodyPr>
          <a:lstStyle/>
          <a:p>
            <a:pPr marL="0" indent="0">
              <a:buNone/>
            </a:pPr>
            <a:r>
              <a:rPr lang="es-ES" b="1">
                <a:solidFill>
                  <a:srgbClr val="00AE9D"/>
                </a:solidFill>
              </a:rPr>
              <a:t>1.2. </a:t>
            </a:r>
            <a:r>
              <a:rPr lang="es-ES" b="1" err="1">
                <a:solidFill>
                  <a:srgbClr val="00AE9D"/>
                </a:solidFill>
              </a:rPr>
              <a:t>Gagnlegar</a:t>
            </a:r>
            <a:r>
              <a:rPr lang="es-ES" b="1">
                <a:solidFill>
                  <a:srgbClr val="00AE9D"/>
                </a:solidFill>
              </a:rPr>
              <a:t> </a:t>
            </a:r>
            <a:r>
              <a:rPr lang="es-ES" b="1" err="1">
                <a:solidFill>
                  <a:srgbClr val="00AE9D"/>
                </a:solidFill>
              </a:rPr>
              <a:t>spurningar</a:t>
            </a:r>
            <a:endParaRPr lang="es-ES" b="1">
              <a:solidFill>
                <a:srgbClr val="00AE9D"/>
              </a:solidFill>
            </a:endParaRPr>
          </a:p>
          <a:p>
            <a:pPr marL="0" indent="0">
              <a:buNone/>
            </a:pPr>
            <a:endParaRPr lang="es-ES">
              <a:solidFill>
                <a:srgbClr val="00AE9D"/>
              </a:solidFill>
            </a:endParaRPr>
          </a:p>
          <a:p>
            <a:pPr marL="0" lvl="0" indent="0" algn="l" rtl="0">
              <a:spcBef>
                <a:spcPts val="600"/>
              </a:spcBef>
              <a:spcAft>
                <a:spcPts val="0"/>
              </a:spcAft>
              <a:buNone/>
            </a:pPr>
            <a:endParaRPr lang="en"/>
          </a:p>
          <a:p>
            <a:pPr marL="0" lvl="0" indent="0" algn="l" rtl="0">
              <a:spcBef>
                <a:spcPts val="600"/>
              </a:spcBef>
              <a:spcAft>
                <a:spcPts val="0"/>
              </a:spcAft>
              <a:buNone/>
            </a:pPr>
            <a:endParaRPr/>
          </a:p>
        </p:txBody>
      </p:sp>
      <p:sp>
        <p:nvSpPr>
          <p:cNvPr id="6" name="Google Shape;101;p12"/>
          <p:cNvSpPr txBox="1">
            <a:spLocks/>
          </p:cNvSpPr>
          <p:nvPr/>
        </p:nvSpPr>
        <p:spPr>
          <a:xfrm>
            <a:off x="115074" y="39055"/>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a:p>
            <a:endParaRPr lang="en-GB"/>
          </a:p>
        </p:txBody>
      </p:sp>
      <p:pic>
        <p:nvPicPr>
          <p:cNvPr id="3" name="Picture 2" descr="Question mark symbol">
            <a:extLst>
              <a:ext uri="{FF2B5EF4-FFF2-40B4-BE49-F238E27FC236}">
                <a16:creationId xmlns:a16="http://schemas.microsoft.com/office/drawing/2014/main" id="{DE06FDD5-E437-BB43-A97C-7044AA4772D5}"/>
              </a:ext>
            </a:extLst>
          </p:cNvPr>
          <p:cNvPicPr>
            <a:picLocks noChangeAspect="1"/>
          </p:cNvPicPr>
          <p:nvPr/>
        </p:nvPicPr>
        <p:blipFill>
          <a:blip r:embed="rId3"/>
          <a:stretch>
            <a:fillRect/>
          </a:stretch>
        </p:blipFill>
        <p:spPr>
          <a:xfrm>
            <a:off x="4151676" y="1978573"/>
            <a:ext cx="3494599" cy="1962352"/>
          </a:xfrm>
          <a:prstGeom prst="rect">
            <a:avLst/>
          </a:prstGeom>
        </p:spPr>
      </p:pic>
      <p:sp>
        <p:nvSpPr>
          <p:cNvPr id="2" name="TextBox 1">
            <a:extLst>
              <a:ext uri="{FF2B5EF4-FFF2-40B4-BE49-F238E27FC236}">
                <a16:creationId xmlns:a16="http://schemas.microsoft.com/office/drawing/2014/main" id="{C6E86598-44D4-EE4C-AD46-51B1560A4DFE}"/>
              </a:ext>
            </a:extLst>
          </p:cNvPr>
          <p:cNvSpPr txBox="1"/>
          <p:nvPr/>
        </p:nvSpPr>
        <p:spPr>
          <a:xfrm>
            <a:off x="729983" y="2297526"/>
            <a:ext cx="2612572" cy="1384995"/>
          </a:xfrm>
          <a:prstGeom prst="rect">
            <a:avLst/>
          </a:prstGeom>
          <a:noFill/>
        </p:spPr>
        <p:txBody>
          <a:bodyPr wrap="square" lIns="91440" tIns="45720" rIns="91440" bIns="45720" rtlCol="0" anchor="t">
            <a:spAutoFit/>
          </a:bodyPr>
          <a:lstStyle/>
          <a:p>
            <a:r>
              <a:rPr lang="en-GB" err="1">
                <a:latin typeface="Karla"/>
              </a:rPr>
              <a:t>Við</a:t>
            </a:r>
            <a:r>
              <a:rPr lang="en-GB">
                <a:latin typeface="Karla"/>
              </a:rPr>
              <a:t> </a:t>
            </a:r>
            <a:r>
              <a:rPr lang="en-GB" err="1">
                <a:latin typeface="Karla"/>
              </a:rPr>
              <a:t>getum</a:t>
            </a:r>
            <a:r>
              <a:rPr lang="en-GB">
                <a:latin typeface="Karla"/>
              </a:rPr>
              <a:t> </a:t>
            </a:r>
            <a:r>
              <a:rPr lang="en-GB" err="1">
                <a:latin typeface="Karla"/>
              </a:rPr>
              <a:t>þjálfað</a:t>
            </a:r>
            <a:r>
              <a:rPr lang="en-GB">
                <a:latin typeface="Karla"/>
              </a:rPr>
              <a:t> </a:t>
            </a:r>
            <a:r>
              <a:rPr lang="en-GB" err="1">
                <a:latin typeface="Karla"/>
              </a:rPr>
              <a:t>gagnrýna</a:t>
            </a:r>
            <a:r>
              <a:rPr lang="en-GB">
                <a:latin typeface="Karla"/>
              </a:rPr>
              <a:t> </a:t>
            </a:r>
            <a:r>
              <a:rPr lang="en-GB" err="1">
                <a:latin typeface="Karla"/>
              </a:rPr>
              <a:t>hugsun</a:t>
            </a:r>
            <a:r>
              <a:rPr lang="en-GB">
                <a:latin typeface="Karla"/>
              </a:rPr>
              <a:t> </a:t>
            </a:r>
            <a:r>
              <a:rPr lang="en-GB" err="1">
                <a:latin typeface="Karla"/>
              </a:rPr>
              <a:t>eins</a:t>
            </a:r>
            <a:r>
              <a:rPr lang="en-GB">
                <a:latin typeface="Karla"/>
              </a:rPr>
              <a:t> </a:t>
            </a:r>
            <a:r>
              <a:rPr lang="en-GB" err="1">
                <a:latin typeface="Karla"/>
              </a:rPr>
              <a:t>og</a:t>
            </a:r>
            <a:r>
              <a:rPr lang="en-GB">
                <a:latin typeface="Karla"/>
              </a:rPr>
              <a:t> </a:t>
            </a:r>
            <a:r>
              <a:rPr lang="en-GB" err="1">
                <a:latin typeface="Karla"/>
              </a:rPr>
              <a:t>hvern</a:t>
            </a:r>
            <a:r>
              <a:rPr lang="en-GB">
                <a:latin typeface="Karla"/>
              </a:rPr>
              <a:t> </a:t>
            </a:r>
            <a:r>
              <a:rPr lang="en-GB" err="1">
                <a:latin typeface="Karla"/>
              </a:rPr>
              <a:t>annan</a:t>
            </a:r>
            <a:r>
              <a:rPr lang="en-GB">
                <a:latin typeface="Karla"/>
              </a:rPr>
              <a:t> </a:t>
            </a:r>
            <a:r>
              <a:rPr lang="en-GB" err="1">
                <a:latin typeface="Karla"/>
              </a:rPr>
              <a:t>vöðva</a:t>
            </a:r>
            <a:r>
              <a:rPr lang="en-GB">
                <a:latin typeface="Karla"/>
              </a:rPr>
              <a:t> </a:t>
            </a:r>
            <a:r>
              <a:rPr lang="en-GB" err="1">
                <a:latin typeface="Karla"/>
              </a:rPr>
              <a:t>og</a:t>
            </a:r>
            <a:r>
              <a:rPr lang="en-GB">
                <a:latin typeface="Karla"/>
              </a:rPr>
              <a:t> </a:t>
            </a:r>
            <a:r>
              <a:rPr lang="en-GB" err="1">
                <a:latin typeface="Karla"/>
              </a:rPr>
              <a:t>þar</a:t>
            </a:r>
            <a:r>
              <a:rPr lang="en-GB">
                <a:latin typeface="Karla"/>
              </a:rPr>
              <a:t> </a:t>
            </a:r>
            <a:r>
              <a:rPr lang="en-GB" err="1">
                <a:latin typeface="Karla"/>
              </a:rPr>
              <a:t>eru</a:t>
            </a:r>
            <a:r>
              <a:rPr lang="en-GB">
                <a:latin typeface="Karla"/>
              </a:rPr>
              <a:t> </a:t>
            </a:r>
            <a:r>
              <a:rPr lang="en-GB" err="1">
                <a:latin typeface="Karla"/>
              </a:rPr>
              <a:t>seigla</a:t>
            </a:r>
            <a:r>
              <a:rPr lang="en-GB">
                <a:latin typeface="Karla"/>
              </a:rPr>
              <a:t> </a:t>
            </a:r>
            <a:r>
              <a:rPr lang="en-GB" err="1">
                <a:latin typeface="Karla"/>
              </a:rPr>
              <a:t>og</a:t>
            </a:r>
            <a:r>
              <a:rPr lang="en-GB">
                <a:latin typeface="Karla"/>
              </a:rPr>
              <a:t> </a:t>
            </a:r>
            <a:r>
              <a:rPr lang="en-GB" err="1">
                <a:latin typeface="Karla"/>
              </a:rPr>
              <a:t>fróðleiksfýsn</a:t>
            </a:r>
            <a:r>
              <a:rPr lang="en-GB">
                <a:latin typeface="Karla"/>
              </a:rPr>
              <a:t> </a:t>
            </a:r>
            <a:r>
              <a:rPr lang="en-GB" err="1">
                <a:latin typeface="Karla"/>
              </a:rPr>
              <a:t>lykilatriði</a:t>
            </a:r>
            <a:r>
              <a:rPr lang="en-GB">
                <a:latin typeface="Karla"/>
              </a:rPr>
              <a:t>. </a:t>
            </a:r>
            <a:r>
              <a:rPr lang="en-GB" err="1">
                <a:latin typeface="Karla"/>
              </a:rPr>
              <a:t>Hér</a:t>
            </a:r>
            <a:r>
              <a:rPr lang="en-GB">
                <a:latin typeface="Karla"/>
              </a:rPr>
              <a:t> </a:t>
            </a:r>
            <a:r>
              <a:rPr lang="en-GB" err="1">
                <a:latin typeface="Karla"/>
              </a:rPr>
              <a:t>eru</a:t>
            </a:r>
            <a:r>
              <a:rPr lang="en-GB">
                <a:latin typeface="Karla"/>
              </a:rPr>
              <a:t> </a:t>
            </a:r>
            <a:r>
              <a:rPr lang="en-GB" err="1">
                <a:latin typeface="Karla"/>
              </a:rPr>
              <a:t>nokkrar</a:t>
            </a:r>
            <a:r>
              <a:rPr lang="en-GB">
                <a:latin typeface="Karla"/>
              </a:rPr>
              <a:t> </a:t>
            </a:r>
            <a:r>
              <a:rPr lang="en-GB" err="1">
                <a:latin typeface="Karla"/>
              </a:rPr>
              <a:t>gagnlegar</a:t>
            </a:r>
            <a:r>
              <a:rPr lang="en-GB">
                <a:latin typeface="Karla"/>
              </a:rPr>
              <a:t> </a:t>
            </a:r>
            <a:r>
              <a:rPr lang="en-GB" err="1">
                <a:latin typeface="Karla"/>
              </a:rPr>
              <a:t>spurningar</a:t>
            </a:r>
            <a:r>
              <a:rPr lang="en-GB">
                <a:latin typeface="Karla"/>
              </a:rPr>
              <a:t>:</a:t>
            </a:r>
            <a:endParaRPr lang="en-GB">
              <a:latin typeface="Karla" pitchFamily="2" charset="77"/>
            </a:endParaRPr>
          </a:p>
        </p:txBody>
      </p:sp>
      <p:sp>
        <p:nvSpPr>
          <p:cNvPr id="4" name="TextBox 3">
            <a:extLst>
              <a:ext uri="{FF2B5EF4-FFF2-40B4-BE49-F238E27FC236}">
                <a16:creationId xmlns:a16="http://schemas.microsoft.com/office/drawing/2014/main" id="{D4C7D06B-B250-9143-ADDB-AB116B78FCBE}"/>
              </a:ext>
            </a:extLst>
          </p:cNvPr>
          <p:cNvSpPr txBox="1"/>
          <p:nvPr/>
        </p:nvSpPr>
        <p:spPr>
          <a:xfrm>
            <a:off x="4263287" y="2143637"/>
            <a:ext cx="3494599" cy="307777"/>
          </a:xfrm>
          <a:prstGeom prst="rect">
            <a:avLst/>
          </a:prstGeom>
          <a:noFill/>
        </p:spPr>
        <p:txBody>
          <a:bodyPr wrap="square" lIns="91440" tIns="45720" rIns="91440" bIns="45720" rtlCol="0" anchor="t">
            <a:spAutoFit/>
          </a:bodyPr>
          <a:lstStyle/>
          <a:p>
            <a:r>
              <a:rPr lang="en-IS">
                <a:latin typeface="BUTLER-LIGHT"/>
              </a:rPr>
              <a:t>Verum opin fyrir mismunandi sjónarhornum</a:t>
            </a:r>
            <a:endParaRPr lang="en-GB">
              <a:latin typeface="BUTLER-LIGHT" panose="02070803080706020303" pitchFamily="18" charset="77"/>
            </a:endParaRPr>
          </a:p>
        </p:txBody>
      </p:sp>
    </p:spTree>
    <p:extLst>
      <p:ext uri="{BB962C8B-B14F-4D97-AF65-F5344CB8AC3E}">
        <p14:creationId xmlns:p14="http://schemas.microsoft.com/office/powerpoint/2010/main" val="315522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ECF909C-3D9D-2343-BCF2-8F0DDD996B9B}"/>
              </a:ext>
            </a:extLst>
          </p:cNvPr>
          <p:cNvGraphicFramePr/>
          <p:nvPr>
            <p:extLst>
              <p:ext uri="{D42A27DB-BD31-4B8C-83A1-F6EECF244321}">
                <p14:modId xmlns:p14="http://schemas.microsoft.com/office/powerpoint/2010/main" val="345365494"/>
              </p:ext>
            </p:extLst>
          </p:nvPr>
        </p:nvGraphicFramePr>
        <p:xfrm>
          <a:off x="222159" y="1036808"/>
          <a:ext cx="8065635" cy="301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101;p12"/>
          <p:cNvSpPr txBox="1">
            <a:spLocks/>
          </p:cNvSpPr>
          <p:nvPr/>
        </p:nvSpPr>
        <p:spPr>
          <a:xfrm>
            <a:off x="88536" y="0"/>
            <a:ext cx="736917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GB">
                <a:solidFill>
                  <a:schemeClr val="bg1"/>
                </a:solidFill>
              </a:rPr>
              <a:t>1. </a:t>
            </a:r>
            <a:r>
              <a:rPr lang="en-GB" err="1">
                <a:solidFill>
                  <a:schemeClr val="bg1"/>
                </a:solidFill>
              </a:rPr>
              <a:t>hluti</a:t>
            </a:r>
            <a:r>
              <a:rPr lang="en-GB">
                <a:solidFill>
                  <a:schemeClr val="bg1"/>
                </a:solidFill>
              </a:rPr>
              <a:t> - </a:t>
            </a:r>
            <a:r>
              <a:rPr lang="en-GB" err="1">
                <a:solidFill>
                  <a:schemeClr val="bg1"/>
                </a:solidFill>
              </a:rPr>
              <a:t>Hvernig</a:t>
            </a:r>
            <a:r>
              <a:rPr lang="en-GB">
                <a:solidFill>
                  <a:schemeClr val="bg1"/>
                </a:solidFill>
              </a:rPr>
              <a:t> </a:t>
            </a:r>
            <a:r>
              <a:rPr lang="en-GB" err="1">
                <a:solidFill>
                  <a:schemeClr val="bg1"/>
                </a:solidFill>
              </a:rPr>
              <a:t>hugsum</a:t>
            </a:r>
            <a:r>
              <a:rPr lang="en-GB">
                <a:solidFill>
                  <a:schemeClr val="bg1"/>
                </a:solidFill>
              </a:rPr>
              <a:t> </a:t>
            </a:r>
            <a:r>
              <a:rPr lang="en-GB" err="1">
                <a:solidFill>
                  <a:schemeClr val="bg1"/>
                </a:solidFill>
              </a:rPr>
              <a:t>við</a:t>
            </a:r>
            <a:r>
              <a:rPr lang="en-GB">
                <a:solidFill>
                  <a:schemeClr val="bg1"/>
                </a:solidFill>
              </a:rPr>
              <a:t> </a:t>
            </a:r>
            <a:endParaRPr lang="en-US">
              <a:solidFill>
                <a:schemeClr val="bg1"/>
              </a:solidFill>
            </a:endParaRPr>
          </a:p>
          <a:p>
            <a:r>
              <a:rPr lang="en-GB">
                <a:solidFill>
                  <a:schemeClr val="bg1"/>
                </a:solidFill>
              </a:rPr>
              <a:t>á </a:t>
            </a:r>
            <a:r>
              <a:rPr lang="en-GB" err="1">
                <a:solidFill>
                  <a:schemeClr val="bg1"/>
                </a:solidFill>
              </a:rPr>
              <a:t>gagnrýninn</a:t>
            </a:r>
            <a:r>
              <a:rPr lang="en-GB">
                <a:solidFill>
                  <a:schemeClr val="bg1"/>
                </a:solidFill>
              </a:rPr>
              <a:t> </a:t>
            </a:r>
            <a:r>
              <a:rPr lang="en-GB" err="1">
                <a:solidFill>
                  <a:schemeClr val="bg1"/>
                </a:solidFill>
              </a:rPr>
              <a:t>hátt</a:t>
            </a:r>
            <a:r>
              <a:rPr lang="en-GB">
                <a:solidFill>
                  <a:schemeClr val="bg1"/>
                </a:solidFill>
              </a:rPr>
              <a:t>?​</a:t>
            </a:r>
          </a:p>
          <a:p>
            <a:endParaRPr lang="en-GB"/>
          </a:p>
        </p:txBody>
      </p:sp>
    </p:spTree>
    <p:extLst>
      <p:ext uri="{BB962C8B-B14F-4D97-AF65-F5344CB8AC3E}">
        <p14:creationId xmlns:p14="http://schemas.microsoft.com/office/powerpoint/2010/main" val="1823874384"/>
      </p:ext>
    </p:extLst>
  </p:cSld>
  <p:clrMapOvr>
    <a:masterClrMapping/>
  </p:clrMapOvr>
</p:sld>
</file>

<file path=ppt/theme/theme1.xml><?xml version="1.0" encoding="utf-8"?>
<a:theme xmlns:a="http://schemas.openxmlformats.org/drawingml/2006/main" name="Escalus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A83C04D305846BAF8B03DEAC6B9F1" ma:contentTypeVersion="12" ma:contentTypeDescription="Create a new document." ma:contentTypeScope="" ma:versionID="ff16817e6c0304258bb39d3da2e18076">
  <xsd:schema xmlns:xsd="http://www.w3.org/2001/XMLSchema" xmlns:xs="http://www.w3.org/2001/XMLSchema" xmlns:p="http://schemas.microsoft.com/office/2006/metadata/properties" xmlns:ns2="3c0ea9e4-dde0-4b4d-b657-195ec27ec70d" xmlns:ns3="55154662-676a-405c-a9b6-a5b814f17753" targetNamespace="http://schemas.microsoft.com/office/2006/metadata/properties" ma:root="true" ma:fieldsID="8cf7324cf9e6790ec2856db94d93e328" ns2:_="" ns3:_="">
    <xsd:import namespace="3c0ea9e4-dde0-4b4d-b657-195ec27ec70d"/>
    <xsd:import namespace="55154662-676a-405c-a9b6-a5b814f177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ea9e4-dde0-4b4d-b657-195ec27ec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154662-676a-405c-a9b6-a5b814f177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FA55F2-66C6-4733-B756-65AB16D91B83}">
  <ds:schemaRefs>
    <ds:schemaRef ds:uri="3c0ea9e4-dde0-4b4d-b657-195ec27ec70d"/>
    <ds:schemaRef ds:uri="55154662-676a-405c-a9b6-a5b814f177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BF42E0B-7C1B-4C37-BADC-A6DC9FE7978A}">
  <ds:schemaRefs>
    <ds:schemaRef ds:uri="http://schemas.microsoft.com/office/2006/documentManagement/types"/>
    <ds:schemaRef ds:uri="3c0ea9e4-dde0-4b4d-b657-195ec27ec70d"/>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55154662-676a-405c-a9b6-a5b814f17753"/>
    <ds:schemaRef ds:uri="http://www.w3.org/XML/1998/namespace"/>
    <ds:schemaRef ds:uri="http://purl.org/dc/dcmitype/"/>
  </ds:schemaRefs>
</ds:datastoreItem>
</file>

<file path=customXml/itemProps3.xml><?xml version="1.0" encoding="utf-8"?>
<ds:datastoreItem xmlns:ds="http://schemas.openxmlformats.org/officeDocument/2006/customXml" ds:itemID="{1CDDCC08-81FC-4B75-8B54-291D25E05E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1745</Words>
  <Application>Microsoft Office PowerPoint</Application>
  <PresentationFormat>On-screen Show (16:9)</PresentationFormat>
  <Paragraphs>304</Paragraphs>
  <Slides>29</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Wingdings</vt:lpstr>
      <vt:lpstr>Calibri</vt:lpstr>
      <vt:lpstr>Karla</vt:lpstr>
      <vt:lpstr>BUTLER-LIGHT</vt:lpstr>
      <vt:lpstr>Raleway</vt:lpstr>
      <vt:lpstr>Segoe UI</vt:lpstr>
      <vt:lpstr>Escalus template</vt:lpstr>
      <vt:lpstr>PowerPoint Presentation</vt:lpstr>
      <vt:lpstr>PowerPoint Presentation</vt:lpstr>
      <vt:lpstr>Efnisyfirlit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Sjálfsmat</vt:lpstr>
      <vt:lpstr>Sjálfsmat</vt:lpstr>
      <vt:lpstr>PowerPoint Presentation</vt:lpstr>
      <vt:lpstr>Takk fyrir!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proje</dc:creator>
  <cp:lastModifiedBy>Hilmar Valur Gunnarsson</cp:lastModifiedBy>
  <cp:revision>2</cp:revision>
  <dcterms:modified xsi:type="dcterms:W3CDTF">2022-03-11T15:18:54Z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0x010100EC8A83C04D305846BAF8B03DEAC6B9F1</vt:lpwstr>
  </property>
</Properties>
</file>